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6" r:id="rId4"/>
    <p:sldId id="257" r:id="rId5"/>
    <p:sldId id="259" r:id="rId6"/>
    <p:sldId id="261" r:id="rId7"/>
    <p:sldId id="278" r:id="rId8"/>
    <p:sldId id="263" r:id="rId9"/>
    <p:sldId id="262" r:id="rId10"/>
    <p:sldId id="265" r:id="rId11"/>
    <p:sldId id="267" r:id="rId12"/>
    <p:sldId id="268" r:id="rId13"/>
    <p:sldId id="277" r:id="rId14"/>
    <p:sldId id="272" r:id="rId15"/>
    <p:sldId id="269" r:id="rId16"/>
    <p:sldId id="270" r:id="rId17"/>
    <p:sldId id="274" r:id="rId18"/>
    <p:sldId id="279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Šefl" userId="43d4eca4-7701-49d4-a4ca-6bf0b2560554" providerId="ADAL" clId="{96B066FB-40EC-40BB-ABA0-6AB9865BBE2E}"/>
    <pc:docChg chg="undo custSel addSld delSld modSld sldOrd">
      <pc:chgData name="Jan Šefl" userId="43d4eca4-7701-49d4-a4ca-6bf0b2560554" providerId="ADAL" clId="{96B066FB-40EC-40BB-ABA0-6AB9865BBE2E}" dt="2025-03-24T08:30:34.082" v="967" actId="1076"/>
      <pc:docMkLst>
        <pc:docMk/>
      </pc:docMkLst>
      <pc:sldChg chg="addSp modSp mod">
        <pc:chgData name="Jan Šefl" userId="43d4eca4-7701-49d4-a4ca-6bf0b2560554" providerId="ADAL" clId="{96B066FB-40EC-40BB-ABA0-6AB9865BBE2E}" dt="2025-03-20T10:28:07.795" v="407" actId="1076"/>
        <pc:sldMkLst>
          <pc:docMk/>
          <pc:sldMk cId="1422721984" sldId="256"/>
        </pc:sldMkLst>
        <pc:spChg chg="mod">
          <ac:chgData name="Jan Šefl" userId="43d4eca4-7701-49d4-a4ca-6bf0b2560554" providerId="ADAL" clId="{96B066FB-40EC-40BB-ABA0-6AB9865BBE2E}" dt="2025-03-20T10:28:07.795" v="407" actId="1076"/>
          <ac:spMkLst>
            <pc:docMk/>
            <pc:sldMk cId="1422721984" sldId="256"/>
            <ac:spMk id="2" creationId="{942B1E68-B6D0-2EC7-60CB-614251D44A89}"/>
          </ac:spMkLst>
        </pc:spChg>
        <pc:spChg chg="mod">
          <ac:chgData name="Jan Šefl" userId="43d4eca4-7701-49d4-a4ca-6bf0b2560554" providerId="ADAL" clId="{96B066FB-40EC-40BB-ABA0-6AB9865BBE2E}" dt="2025-03-20T10:27:52.709" v="404" actId="1076"/>
          <ac:spMkLst>
            <pc:docMk/>
            <pc:sldMk cId="1422721984" sldId="256"/>
            <ac:spMk id="3" creationId="{A0807ACD-3FBF-B71C-DB31-9860BD319E15}"/>
          </ac:spMkLst>
        </pc:spChg>
        <pc:picChg chg="add mod modCrop">
          <ac:chgData name="Jan Šefl" userId="43d4eca4-7701-49d4-a4ca-6bf0b2560554" providerId="ADAL" clId="{96B066FB-40EC-40BB-ABA0-6AB9865BBE2E}" dt="2025-03-20T10:27:55.008" v="405" actId="1076"/>
          <ac:picMkLst>
            <pc:docMk/>
            <pc:sldMk cId="1422721984" sldId="256"/>
            <ac:picMk id="5" creationId="{3A5599E7-0C9B-26FA-E389-5714FD1AF3A3}"/>
          </ac:picMkLst>
        </pc:picChg>
        <pc:picChg chg="add mod">
          <ac:chgData name="Jan Šefl" userId="43d4eca4-7701-49d4-a4ca-6bf0b2560554" providerId="ADAL" clId="{96B066FB-40EC-40BB-ABA0-6AB9865BBE2E}" dt="2025-03-20T10:24:33.648" v="344" actId="1076"/>
          <ac:picMkLst>
            <pc:docMk/>
            <pc:sldMk cId="1422721984" sldId="256"/>
            <ac:picMk id="2050" creationId="{A53A1C07-8130-A033-2DFC-113E03E401C9}"/>
          </ac:picMkLst>
        </pc:picChg>
      </pc:sldChg>
      <pc:sldChg chg="addSp modSp mod">
        <pc:chgData name="Jan Šefl" userId="43d4eca4-7701-49d4-a4ca-6bf0b2560554" providerId="ADAL" clId="{96B066FB-40EC-40BB-ABA0-6AB9865BBE2E}" dt="2025-03-20T10:42:44.464" v="815" actId="404"/>
        <pc:sldMkLst>
          <pc:docMk/>
          <pc:sldMk cId="1783070080" sldId="257"/>
        </pc:sldMkLst>
        <pc:spChg chg="mod">
          <ac:chgData name="Jan Šefl" userId="43d4eca4-7701-49d4-a4ca-6bf0b2560554" providerId="ADAL" clId="{96B066FB-40EC-40BB-ABA0-6AB9865BBE2E}" dt="2025-03-20T10:30:13.883" v="468" actId="2711"/>
          <ac:spMkLst>
            <pc:docMk/>
            <pc:sldMk cId="1783070080" sldId="257"/>
            <ac:spMk id="2" creationId="{79FB5E03-FC2C-6AFF-A01A-DBAF49B75EDA}"/>
          </ac:spMkLst>
        </pc:spChg>
        <pc:spChg chg="mod">
          <ac:chgData name="Jan Šefl" userId="43d4eca4-7701-49d4-a4ca-6bf0b2560554" providerId="ADAL" clId="{96B066FB-40EC-40BB-ABA0-6AB9865BBE2E}" dt="2025-03-20T10:42:44.464" v="815" actId="404"/>
          <ac:spMkLst>
            <pc:docMk/>
            <pc:sldMk cId="1783070080" sldId="257"/>
            <ac:spMk id="3" creationId="{2C0FF2E6-F8E3-C512-E447-5E74212DFFA2}"/>
          </ac:spMkLst>
        </pc:spChg>
        <pc:picChg chg="add mod">
          <ac:chgData name="Jan Šefl" userId="43d4eca4-7701-49d4-a4ca-6bf0b2560554" providerId="ADAL" clId="{96B066FB-40EC-40BB-ABA0-6AB9865BBE2E}" dt="2025-03-20T10:32:34.940" v="540" actId="1076"/>
          <ac:picMkLst>
            <pc:docMk/>
            <pc:sldMk cId="1783070080" sldId="257"/>
            <ac:picMk id="5" creationId="{E1993E0F-0C47-9F79-0411-897D1AF48DA4}"/>
          </ac:picMkLst>
        </pc:picChg>
        <pc:picChg chg="add mod">
          <ac:chgData name="Jan Šefl" userId="43d4eca4-7701-49d4-a4ca-6bf0b2560554" providerId="ADAL" clId="{96B066FB-40EC-40BB-ABA0-6AB9865BBE2E}" dt="2025-03-20T10:33:19.918" v="543" actId="1076"/>
          <ac:picMkLst>
            <pc:docMk/>
            <pc:sldMk cId="1783070080" sldId="257"/>
            <ac:picMk id="7" creationId="{4FA29FDC-5D48-DBEC-3E9D-AEBD3DB3DC21}"/>
          </ac:picMkLst>
        </pc:picChg>
      </pc:sldChg>
      <pc:sldChg chg="addSp delSp modSp new del mod ord">
        <pc:chgData name="Jan Šefl" userId="43d4eca4-7701-49d4-a4ca-6bf0b2560554" providerId="ADAL" clId="{96B066FB-40EC-40BB-ABA0-6AB9865BBE2E}" dt="2025-03-20T10:29:25.560" v="413" actId="47"/>
        <pc:sldMkLst>
          <pc:docMk/>
          <pc:sldMk cId="830412661" sldId="258"/>
        </pc:sldMkLst>
      </pc:sldChg>
      <pc:sldChg chg="addSp modSp new mod">
        <pc:chgData name="Jan Šefl" userId="43d4eca4-7701-49d4-a4ca-6bf0b2560554" providerId="ADAL" clId="{96B066FB-40EC-40BB-ABA0-6AB9865BBE2E}" dt="2025-03-20T10:42:41.043" v="814" actId="14100"/>
        <pc:sldMkLst>
          <pc:docMk/>
          <pc:sldMk cId="1212057568" sldId="259"/>
        </pc:sldMkLst>
        <pc:spChg chg="mod">
          <ac:chgData name="Jan Šefl" userId="43d4eca4-7701-49d4-a4ca-6bf0b2560554" providerId="ADAL" clId="{96B066FB-40EC-40BB-ABA0-6AB9865BBE2E}" dt="2025-03-20T10:36:21.274" v="574" actId="2711"/>
          <ac:spMkLst>
            <pc:docMk/>
            <pc:sldMk cId="1212057568" sldId="259"/>
            <ac:spMk id="2" creationId="{F72A9C16-6506-2998-7ABE-A49127F3A7C7}"/>
          </ac:spMkLst>
        </pc:spChg>
        <pc:spChg chg="mod">
          <ac:chgData name="Jan Šefl" userId="43d4eca4-7701-49d4-a4ca-6bf0b2560554" providerId="ADAL" clId="{96B066FB-40EC-40BB-ABA0-6AB9865BBE2E}" dt="2025-03-20T10:42:36.165" v="813" actId="404"/>
          <ac:spMkLst>
            <pc:docMk/>
            <pc:sldMk cId="1212057568" sldId="259"/>
            <ac:spMk id="3" creationId="{17141D02-11C4-A5A6-96A6-21812638B2F0}"/>
          </ac:spMkLst>
        </pc:spChg>
      </pc:sldChg>
      <pc:sldChg chg="addSp delSp modSp new del mod">
        <pc:chgData name="Jan Šefl" userId="43d4eca4-7701-49d4-a4ca-6bf0b2560554" providerId="ADAL" clId="{96B066FB-40EC-40BB-ABA0-6AB9865BBE2E}" dt="2025-03-20T10:38:12.105" v="581" actId="47"/>
        <pc:sldMkLst>
          <pc:docMk/>
          <pc:sldMk cId="361239227" sldId="260"/>
        </pc:sldMkLst>
      </pc:sldChg>
      <pc:sldChg chg="addSp delSp modSp new mod">
        <pc:chgData name="Jan Šefl" userId="43d4eca4-7701-49d4-a4ca-6bf0b2560554" providerId="ADAL" clId="{96B066FB-40EC-40BB-ABA0-6AB9865BBE2E}" dt="2025-03-24T08:30:34.082" v="967" actId="1076"/>
        <pc:sldMkLst>
          <pc:docMk/>
          <pc:sldMk cId="3408919908" sldId="261"/>
        </pc:sldMkLst>
        <pc:spChg chg="mod">
          <ac:chgData name="Jan Šefl" userId="43d4eca4-7701-49d4-a4ca-6bf0b2560554" providerId="ADAL" clId="{96B066FB-40EC-40BB-ABA0-6AB9865BBE2E}" dt="2025-03-20T09:05:40.005" v="20" actId="20577"/>
          <ac:spMkLst>
            <pc:docMk/>
            <pc:sldMk cId="3408919908" sldId="261"/>
            <ac:spMk id="2" creationId="{3CDFD823-D5FA-0E86-DA82-B14C542F2628}"/>
          </ac:spMkLst>
        </pc:spChg>
        <pc:spChg chg="mod">
          <ac:chgData name="Jan Šefl" userId="43d4eca4-7701-49d4-a4ca-6bf0b2560554" providerId="ADAL" clId="{96B066FB-40EC-40BB-ABA0-6AB9865BBE2E}" dt="2025-03-20T10:42:24.101" v="811" actId="20577"/>
          <ac:spMkLst>
            <pc:docMk/>
            <pc:sldMk cId="3408919908" sldId="261"/>
            <ac:spMk id="3" creationId="{0F8ADFDF-FBAC-3090-9E87-95320AAE4295}"/>
          </ac:spMkLst>
        </pc:spChg>
        <pc:picChg chg="add del mod ord">
          <ac:chgData name="Jan Šefl" userId="43d4eca4-7701-49d4-a4ca-6bf0b2560554" providerId="ADAL" clId="{96B066FB-40EC-40BB-ABA0-6AB9865BBE2E}" dt="2025-03-24T08:29:53.561" v="956" actId="21"/>
          <ac:picMkLst>
            <pc:docMk/>
            <pc:sldMk cId="3408919908" sldId="261"/>
            <ac:picMk id="5" creationId="{BFC49EE1-C4CF-7783-5D6E-2FB0BA2D5108}"/>
          </ac:picMkLst>
        </pc:picChg>
        <pc:picChg chg="add mod">
          <ac:chgData name="Jan Šefl" userId="43d4eca4-7701-49d4-a4ca-6bf0b2560554" providerId="ADAL" clId="{96B066FB-40EC-40BB-ABA0-6AB9865BBE2E}" dt="2025-03-24T08:30:34.082" v="967" actId="1076"/>
          <ac:picMkLst>
            <pc:docMk/>
            <pc:sldMk cId="3408919908" sldId="261"/>
            <ac:picMk id="6" creationId="{9DDCE4BE-8989-DBEF-94BA-EA64A3DC83BF}"/>
          </ac:picMkLst>
        </pc:picChg>
        <pc:picChg chg="add mod modCrop">
          <ac:chgData name="Jan Šefl" userId="43d4eca4-7701-49d4-a4ca-6bf0b2560554" providerId="ADAL" clId="{96B066FB-40EC-40BB-ABA0-6AB9865BBE2E}" dt="2025-03-20T10:41:04.461" v="794" actId="1076"/>
          <ac:picMkLst>
            <pc:docMk/>
            <pc:sldMk cId="3408919908" sldId="261"/>
            <ac:picMk id="7" creationId="{15B11FFD-81BB-932D-B21F-7396770DE7D2}"/>
          </ac:picMkLst>
        </pc:picChg>
      </pc:sldChg>
      <pc:sldChg chg="addSp modSp new mod">
        <pc:chgData name="Jan Šefl" userId="43d4eca4-7701-49d4-a4ca-6bf0b2560554" providerId="ADAL" clId="{96B066FB-40EC-40BB-ABA0-6AB9865BBE2E}" dt="2025-03-20T10:46:46.654" v="826" actId="1076"/>
        <pc:sldMkLst>
          <pc:docMk/>
          <pc:sldMk cId="3564158071" sldId="262"/>
        </pc:sldMkLst>
        <pc:spChg chg="mod">
          <ac:chgData name="Jan Šefl" userId="43d4eca4-7701-49d4-a4ca-6bf0b2560554" providerId="ADAL" clId="{96B066FB-40EC-40BB-ABA0-6AB9865BBE2E}" dt="2025-03-20T10:43:53.004" v="819" actId="2711"/>
          <ac:spMkLst>
            <pc:docMk/>
            <pc:sldMk cId="3564158071" sldId="262"/>
            <ac:spMk id="2" creationId="{1DCD018D-A376-5001-4920-62CB8FA342F9}"/>
          </ac:spMkLst>
        </pc:spChg>
        <pc:spChg chg="mod">
          <ac:chgData name="Jan Šefl" userId="43d4eca4-7701-49d4-a4ca-6bf0b2560554" providerId="ADAL" clId="{96B066FB-40EC-40BB-ABA0-6AB9865BBE2E}" dt="2025-03-20T10:46:30.631" v="821" actId="20577"/>
          <ac:spMkLst>
            <pc:docMk/>
            <pc:sldMk cId="3564158071" sldId="262"/>
            <ac:spMk id="3" creationId="{E2D3515D-194F-154B-47A5-11EB2C116A93}"/>
          </ac:spMkLst>
        </pc:spChg>
        <pc:picChg chg="add mod">
          <ac:chgData name="Jan Šefl" userId="43d4eca4-7701-49d4-a4ca-6bf0b2560554" providerId="ADAL" clId="{96B066FB-40EC-40BB-ABA0-6AB9865BBE2E}" dt="2025-03-20T10:46:46.654" v="826" actId="1076"/>
          <ac:picMkLst>
            <pc:docMk/>
            <pc:sldMk cId="3564158071" sldId="262"/>
            <ac:picMk id="5" creationId="{A59F9D7C-CF3F-EFDC-3F97-7EABD16A2CE6}"/>
          </ac:picMkLst>
        </pc:picChg>
      </pc:sldChg>
      <pc:sldChg chg="addSp modSp new mod">
        <pc:chgData name="Jan Šefl" userId="43d4eca4-7701-49d4-a4ca-6bf0b2560554" providerId="ADAL" clId="{96B066FB-40EC-40BB-ABA0-6AB9865BBE2E}" dt="2025-03-20T09:13:01.325" v="31" actId="14100"/>
        <pc:sldMkLst>
          <pc:docMk/>
          <pc:sldMk cId="3827491808" sldId="263"/>
        </pc:sldMkLst>
        <pc:picChg chg="add mod">
          <ac:chgData name="Jan Šefl" userId="43d4eca4-7701-49d4-a4ca-6bf0b2560554" providerId="ADAL" clId="{96B066FB-40EC-40BB-ABA0-6AB9865BBE2E}" dt="2025-03-20T09:13:01.325" v="31" actId="14100"/>
          <ac:picMkLst>
            <pc:docMk/>
            <pc:sldMk cId="3827491808" sldId="263"/>
            <ac:picMk id="3" creationId="{9A4F7719-93DF-0F02-7575-85693C9D0A3B}"/>
          </ac:picMkLst>
        </pc:picChg>
      </pc:sldChg>
      <pc:sldChg chg="addSp modSp new mod">
        <pc:chgData name="Jan Šefl" userId="43d4eca4-7701-49d4-a4ca-6bf0b2560554" providerId="ADAL" clId="{96B066FB-40EC-40BB-ABA0-6AB9865BBE2E}" dt="2025-03-20T09:14:16.703" v="35" actId="14100"/>
        <pc:sldMkLst>
          <pc:docMk/>
          <pc:sldMk cId="4053362947" sldId="264"/>
        </pc:sldMkLst>
      </pc:sldChg>
      <pc:sldChg chg="new del">
        <pc:chgData name="Jan Šefl" userId="43d4eca4-7701-49d4-a4ca-6bf0b2560554" providerId="ADAL" clId="{96B066FB-40EC-40BB-ABA0-6AB9865BBE2E}" dt="2025-03-20T09:14:23.124" v="37" actId="47"/>
        <pc:sldMkLst>
          <pc:docMk/>
          <pc:sldMk cId="529828060" sldId="265"/>
        </pc:sldMkLst>
      </pc:sldChg>
      <pc:sldChg chg="modSp new mod">
        <pc:chgData name="Jan Šefl" userId="43d4eca4-7701-49d4-a4ca-6bf0b2560554" providerId="ADAL" clId="{96B066FB-40EC-40BB-ABA0-6AB9865BBE2E}" dt="2025-03-20T09:16:35.982" v="51" actId="20577"/>
        <pc:sldMkLst>
          <pc:docMk/>
          <pc:sldMk cId="1335512062" sldId="265"/>
        </pc:sldMkLst>
        <pc:spChg chg="mod">
          <ac:chgData name="Jan Šefl" userId="43d4eca4-7701-49d4-a4ca-6bf0b2560554" providerId="ADAL" clId="{96B066FB-40EC-40BB-ABA0-6AB9865BBE2E}" dt="2025-03-20T09:14:44.112" v="40" actId="20577"/>
          <ac:spMkLst>
            <pc:docMk/>
            <pc:sldMk cId="1335512062" sldId="265"/>
            <ac:spMk id="2" creationId="{10102906-5F6E-FEC1-7F5F-C5C42BFA5C77}"/>
          </ac:spMkLst>
        </pc:spChg>
        <pc:spChg chg="mod">
          <ac:chgData name="Jan Šefl" userId="43d4eca4-7701-49d4-a4ca-6bf0b2560554" providerId="ADAL" clId="{96B066FB-40EC-40BB-ABA0-6AB9865BBE2E}" dt="2025-03-20T09:16:35.982" v="51" actId="20577"/>
          <ac:spMkLst>
            <pc:docMk/>
            <pc:sldMk cId="1335512062" sldId="265"/>
            <ac:spMk id="3" creationId="{D05A4E9F-00DE-D28B-2DF9-451A2587957A}"/>
          </ac:spMkLst>
        </pc:spChg>
      </pc:sldChg>
      <pc:sldChg chg="addSp modSp new mod">
        <pc:chgData name="Jan Šefl" userId="43d4eca4-7701-49d4-a4ca-6bf0b2560554" providerId="ADAL" clId="{96B066FB-40EC-40BB-ABA0-6AB9865BBE2E}" dt="2025-03-20T09:16:21.751" v="47" actId="14100"/>
        <pc:sldMkLst>
          <pc:docMk/>
          <pc:sldMk cId="2262768818" sldId="266"/>
        </pc:sldMkLst>
      </pc:sldChg>
      <pc:sldChg chg="addSp modSp new mod">
        <pc:chgData name="Jan Šefl" userId="43d4eca4-7701-49d4-a4ca-6bf0b2560554" providerId="ADAL" clId="{96B066FB-40EC-40BB-ABA0-6AB9865BBE2E}" dt="2025-03-20T09:23:40.086" v="55" actId="14100"/>
        <pc:sldMkLst>
          <pc:docMk/>
          <pc:sldMk cId="1992858164" sldId="267"/>
        </pc:sldMkLst>
        <pc:picChg chg="add mod">
          <ac:chgData name="Jan Šefl" userId="43d4eca4-7701-49d4-a4ca-6bf0b2560554" providerId="ADAL" clId="{96B066FB-40EC-40BB-ABA0-6AB9865BBE2E}" dt="2025-03-20T09:23:40.086" v="55" actId="14100"/>
          <ac:picMkLst>
            <pc:docMk/>
            <pc:sldMk cId="1992858164" sldId="267"/>
            <ac:picMk id="3" creationId="{DB17FAB9-7EEC-2AF0-3E5C-CE01C0E9288A}"/>
          </ac:picMkLst>
        </pc:picChg>
      </pc:sldChg>
      <pc:sldChg chg="modSp new mod">
        <pc:chgData name="Jan Šefl" userId="43d4eca4-7701-49d4-a4ca-6bf0b2560554" providerId="ADAL" clId="{96B066FB-40EC-40BB-ABA0-6AB9865BBE2E}" dt="2025-03-20T09:24:12.066" v="59" actId="20577"/>
        <pc:sldMkLst>
          <pc:docMk/>
          <pc:sldMk cId="2835052741" sldId="268"/>
        </pc:sldMkLst>
        <pc:spChg chg="mod">
          <ac:chgData name="Jan Šefl" userId="43d4eca4-7701-49d4-a4ca-6bf0b2560554" providerId="ADAL" clId="{96B066FB-40EC-40BB-ABA0-6AB9865BBE2E}" dt="2025-03-20T09:24:12.066" v="59" actId="20577"/>
          <ac:spMkLst>
            <pc:docMk/>
            <pc:sldMk cId="2835052741" sldId="268"/>
            <ac:spMk id="2" creationId="{3DC425DC-57BE-7E34-DCCB-73B4FB80D604}"/>
          </ac:spMkLst>
        </pc:spChg>
        <pc:spChg chg="mod">
          <ac:chgData name="Jan Šefl" userId="43d4eca4-7701-49d4-a4ca-6bf0b2560554" providerId="ADAL" clId="{96B066FB-40EC-40BB-ABA0-6AB9865BBE2E}" dt="2025-03-20T09:24:03.288" v="57"/>
          <ac:spMkLst>
            <pc:docMk/>
            <pc:sldMk cId="2835052741" sldId="268"/>
            <ac:spMk id="3" creationId="{830122A8-339D-3790-2D9C-DB94E29EB6F1}"/>
          </ac:spMkLst>
        </pc:spChg>
      </pc:sldChg>
      <pc:sldChg chg="modSp new mod">
        <pc:chgData name="Jan Šefl" userId="43d4eca4-7701-49d4-a4ca-6bf0b2560554" providerId="ADAL" clId="{96B066FB-40EC-40BB-ABA0-6AB9865BBE2E}" dt="2025-03-20T09:24:32.842" v="64" actId="5793"/>
        <pc:sldMkLst>
          <pc:docMk/>
          <pc:sldMk cId="4294199377" sldId="269"/>
        </pc:sldMkLst>
        <pc:spChg chg="mod">
          <ac:chgData name="Jan Šefl" userId="43d4eca4-7701-49d4-a4ca-6bf0b2560554" providerId="ADAL" clId="{96B066FB-40EC-40BB-ABA0-6AB9865BBE2E}" dt="2025-03-20T09:24:23.981" v="62" actId="20577"/>
          <ac:spMkLst>
            <pc:docMk/>
            <pc:sldMk cId="4294199377" sldId="269"/>
            <ac:spMk id="2" creationId="{EAB1DBC1-BA43-B821-7359-F45726912415}"/>
          </ac:spMkLst>
        </pc:spChg>
        <pc:spChg chg="mod">
          <ac:chgData name="Jan Šefl" userId="43d4eca4-7701-49d4-a4ca-6bf0b2560554" providerId="ADAL" clId="{96B066FB-40EC-40BB-ABA0-6AB9865BBE2E}" dt="2025-03-20T09:24:32.842" v="64" actId="5793"/>
          <ac:spMkLst>
            <pc:docMk/>
            <pc:sldMk cId="4294199377" sldId="269"/>
            <ac:spMk id="3" creationId="{03E25CFB-B1F0-EF36-645F-561BB486C4CB}"/>
          </ac:spMkLst>
        </pc:spChg>
      </pc:sldChg>
      <pc:sldChg chg="new del">
        <pc:chgData name="Jan Šefl" userId="43d4eca4-7701-49d4-a4ca-6bf0b2560554" providerId="ADAL" clId="{96B066FB-40EC-40BB-ABA0-6AB9865BBE2E}" dt="2025-03-20T09:24:47.411" v="66" actId="47"/>
        <pc:sldMkLst>
          <pc:docMk/>
          <pc:sldMk cId="266762994" sldId="270"/>
        </pc:sldMkLst>
      </pc:sldChg>
      <pc:sldChg chg="modSp new mod">
        <pc:chgData name="Jan Šefl" userId="43d4eca4-7701-49d4-a4ca-6bf0b2560554" providerId="ADAL" clId="{96B066FB-40EC-40BB-ABA0-6AB9865BBE2E}" dt="2025-03-20T09:25:08.021" v="73" actId="5793"/>
        <pc:sldMkLst>
          <pc:docMk/>
          <pc:sldMk cId="2475685132" sldId="270"/>
        </pc:sldMkLst>
        <pc:spChg chg="mod">
          <ac:chgData name="Jan Šefl" userId="43d4eca4-7701-49d4-a4ca-6bf0b2560554" providerId="ADAL" clId="{96B066FB-40EC-40BB-ABA0-6AB9865BBE2E}" dt="2025-03-20T09:24:55.868" v="71" actId="20577"/>
          <ac:spMkLst>
            <pc:docMk/>
            <pc:sldMk cId="2475685132" sldId="270"/>
            <ac:spMk id="2" creationId="{3EAF83A6-FADF-C1F7-7628-7C38CFD94C1F}"/>
          </ac:spMkLst>
        </pc:spChg>
        <pc:spChg chg="mod">
          <ac:chgData name="Jan Šefl" userId="43d4eca4-7701-49d4-a4ca-6bf0b2560554" providerId="ADAL" clId="{96B066FB-40EC-40BB-ABA0-6AB9865BBE2E}" dt="2025-03-20T09:25:08.021" v="73" actId="5793"/>
          <ac:spMkLst>
            <pc:docMk/>
            <pc:sldMk cId="2475685132" sldId="270"/>
            <ac:spMk id="3" creationId="{F195E768-6D99-C949-10A3-58C3C0E7B909}"/>
          </ac:spMkLst>
        </pc:spChg>
      </pc:sldChg>
      <pc:sldChg chg="modSp new del mod">
        <pc:chgData name="Jan Šefl" userId="43d4eca4-7701-49d4-a4ca-6bf0b2560554" providerId="ADAL" clId="{96B066FB-40EC-40BB-ABA0-6AB9865BBE2E}" dt="2025-03-20T09:33:12.444" v="91" actId="47"/>
        <pc:sldMkLst>
          <pc:docMk/>
          <pc:sldMk cId="2088450322" sldId="271"/>
        </pc:sldMkLst>
      </pc:sldChg>
      <pc:sldChg chg="addSp modSp new mod">
        <pc:chgData name="Jan Šefl" userId="43d4eca4-7701-49d4-a4ca-6bf0b2560554" providerId="ADAL" clId="{96B066FB-40EC-40BB-ABA0-6AB9865BBE2E}" dt="2025-03-20T09:30:17.500" v="82" actId="14100"/>
        <pc:sldMkLst>
          <pc:docMk/>
          <pc:sldMk cId="2037291818" sldId="272"/>
        </pc:sldMkLst>
        <pc:picChg chg="add mod">
          <ac:chgData name="Jan Šefl" userId="43d4eca4-7701-49d4-a4ca-6bf0b2560554" providerId="ADAL" clId="{96B066FB-40EC-40BB-ABA0-6AB9865BBE2E}" dt="2025-03-20T09:30:17.500" v="82" actId="14100"/>
          <ac:picMkLst>
            <pc:docMk/>
            <pc:sldMk cId="2037291818" sldId="272"/>
            <ac:picMk id="3" creationId="{F2E76D43-A478-F58B-828C-43C1D600F043}"/>
          </ac:picMkLst>
        </pc:picChg>
      </pc:sldChg>
      <pc:sldChg chg="addSp modSp new">
        <pc:chgData name="Jan Šefl" userId="43d4eca4-7701-49d4-a4ca-6bf0b2560554" providerId="ADAL" clId="{96B066FB-40EC-40BB-ABA0-6AB9865BBE2E}" dt="2025-03-20T09:31:27.978" v="86" actId="14100"/>
        <pc:sldMkLst>
          <pc:docMk/>
          <pc:sldMk cId="1669613113" sldId="273"/>
        </pc:sldMkLst>
      </pc:sldChg>
      <pc:sldChg chg="addSp modSp new mod">
        <pc:chgData name="Jan Šefl" userId="43d4eca4-7701-49d4-a4ca-6bf0b2560554" providerId="ADAL" clId="{96B066FB-40EC-40BB-ABA0-6AB9865BBE2E}" dt="2025-03-20T09:33:07.760" v="90" actId="14100"/>
        <pc:sldMkLst>
          <pc:docMk/>
          <pc:sldMk cId="922315984" sldId="274"/>
        </pc:sldMkLst>
        <pc:picChg chg="add mod">
          <ac:chgData name="Jan Šefl" userId="43d4eca4-7701-49d4-a4ca-6bf0b2560554" providerId="ADAL" clId="{96B066FB-40EC-40BB-ABA0-6AB9865BBE2E}" dt="2025-03-20T09:33:07.760" v="90" actId="14100"/>
          <ac:picMkLst>
            <pc:docMk/>
            <pc:sldMk cId="922315984" sldId="274"/>
            <ac:picMk id="3" creationId="{0FC0603F-B71D-EF8B-B914-1EB15827B0CA}"/>
          </ac:picMkLst>
        </pc:picChg>
      </pc:sldChg>
      <pc:sldChg chg="addSp modSp new mod ord">
        <pc:chgData name="Jan Šefl" userId="43d4eca4-7701-49d4-a4ca-6bf0b2560554" providerId="ADAL" clId="{96B066FB-40EC-40BB-ABA0-6AB9865BBE2E}" dt="2025-03-20T10:43:01.452" v="818" actId="14100"/>
        <pc:sldMkLst>
          <pc:docMk/>
          <pc:sldMk cId="200595986" sldId="275"/>
        </pc:sldMkLst>
        <pc:spChg chg="mod">
          <ac:chgData name="Jan Šefl" userId="43d4eca4-7701-49d4-a4ca-6bf0b2560554" providerId="ADAL" clId="{96B066FB-40EC-40BB-ABA0-6AB9865BBE2E}" dt="2025-03-20T10:36:05.269" v="545" actId="20577"/>
          <ac:spMkLst>
            <pc:docMk/>
            <pc:sldMk cId="200595986" sldId="275"/>
            <ac:spMk id="2" creationId="{AB6816D7-4591-1FAC-7A29-8D536116E939}"/>
          </ac:spMkLst>
        </pc:spChg>
        <pc:spChg chg="mod">
          <ac:chgData name="Jan Šefl" userId="43d4eca4-7701-49d4-a4ca-6bf0b2560554" providerId="ADAL" clId="{96B066FB-40EC-40BB-ABA0-6AB9865BBE2E}" dt="2025-03-20T10:42:52.172" v="817" actId="27636"/>
          <ac:spMkLst>
            <pc:docMk/>
            <pc:sldMk cId="200595986" sldId="275"/>
            <ac:spMk id="3" creationId="{EC162152-3522-48C6-850C-A32702629D8B}"/>
          </ac:spMkLst>
        </pc:spChg>
      </pc:sldChg>
      <pc:sldChg chg="addSp modSp new del mod">
        <pc:chgData name="Jan Šefl" userId="43d4eca4-7701-49d4-a4ca-6bf0b2560554" providerId="ADAL" clId="{96B066FB-40EC-40BB-ABA0-6AB9865BBE2E}" dt="2025-03-20T10:35:48.125" v="544" actId="47"/>
        <pc:sldMkLst>
          <pc:docMk/>
          <pc:sldMk cId="3054328963" sldId="276"/>
        </pc:sldMkLst>
      </pc:sldChg>
      <pc:sldChg chg="addSp delSp modSp new del mod">
        <pc:chgData name="Jan Šefl" userId="43d4eca4-7701-49d4-a4ca-6bf0b2560554" providerId="ADAL" clId="{96B066FB-40EC-40BB-ABA0-6AB9865BBE2E}" dt="2025-03-20T10:41:37.230" v="802" actId="47"/>
        <pc:sldMkLst>
          <pc:docMk/>
          <pc:sldMk cId="3207157479" sldId="276"/>
        </pc:sldMkLst>
      </pc:sldChg>
      <pc:sldChg chg="addSp modSp new mod">
        <pc:chgData name="Jan Šefl" userId="43d4eca4-7701-49d4-a4ca-6bf0b2560554" providerId="ADAL" clId="{96B066FB-40EC-40BB-ABA0-6AB9865BBE2E}" dt="2025-03-24T08:30:12.963" v="964" actId="1076"/>
        <pc:sldMkLst>
          <pc:docMk/>
          <pc:sldMk cId="3756817941" sldId="278"/>
        </pc:sldMkLst>
        <pc:spChg chg="mod">
          <ac:chgData name="Jan Šefl" userId="43d4eca4-7701-49d4-a4ca-6bf0b2560554" providerId="ADAL" clId="{96B066FB-40EC-40BB-ABA0-6AB9865BBE2E}" dt="2025-03-24T08:28:22.780" v="862" actId="20577"/>
          <ac:spMkLst>
            <pc:docMk/>
            <pc:sldMk cId="3756817941" sldId="278"/>
            <ac:spMk id="2" creationId="{9761A197-53AD-D8C4-0A6A-B3F952B94C72}"/>
          </ac:spMkLst>
        </pc:spChg>
        <pc:spChg chg="mod">
          <ac:chgData name="Jan Šefl" userId="43d4eca4-7701-49d4-a4ca-6bf0b2560554" providerId="ADAL" clId="{96B066FB-40EC-40BB-ABA0-6AB9865BBE2E}" dt="2025-03-24T08:30:07.994" v="963" actId="20577"/>
          <ac:spMkLst>
            <pc:docMk/>
            <pc:sldMk cId="3756817941" sldId="278"/>
            <ac:spMk id="3" creationId="{546B01A6-3A10-2FF9-01F4-BF6DA62D3583}"/>
          </ac:spMkLst>
        </pc:spChg>
        <pc:picChg chg="add mod">
          <ac:chgData name="Jan Šefl" userId="43d4eca4-7701-49d4-a4ca-6bf0b2560554" providerId="ADAL" clId="{96B066FB-40EC-40BB-ABA0-6AB9865BBE2E}" dt="2025-03-24T08:30:12.963" v="964" actId="1076"/>
          <ac:picMkLst>
            <pc:docMk/>
            <pc:sldMk cId="3756817941" sldId="278"/>
            <ac:picMk id="5" creationId="{BFC49EE1-C4CF-7783-5D6E-2FB0BA2D5108}"/>
          </ac:picMkLst>
        </pc:picChg>
      </pc:sldChg>
    </pc:docChg>
  </pc:docChgLst>
  <pc:docChgLst>
    <pc:chgData name="Jan Šefl" userId="S::sefl@skolajesenice.cz::43d4eca4-7701-49d4-a4ca-6bf0b2560554" providerId="AD" clId="Web-{70C003A8-6B4E-665D-4C01-EEFD68F84271}"/>
    <pc:docChg chg="addSld delSld modSld">
      <pc:chgData name="Jan Šefl" userId="S::sefl@skolajesenice.cz::43d4eca4-7701-49d4-a4ca-6bf0b2560554" providerId="AD" clId="Web-{70C003A8-6B4E-665D-4C01-EEFD68F84271}" dt="2025-03-20T18:19:29.490" v="382" actId="1076"/>
      <pc:docMkLst>
        <pc:docMk/>
      </pc:docMkLst>
      <pc:sldChg chg="addSp delSp modSp">
        <pc:chgData name="Jan Šefl" userId="S::sefl@skolajesenice.cz::43d4eca4-7701-49d4-a4ca-6bf0b2560554" providerId="AD" clId="Web-{70C003A8-6B4E-665D-4C01-EEFD68F84271}" dt="2025-03-20T18:07:54.143" v="322" actId="20577"/>
        <pc:sldMkLst>
          <pc:docMk/>
          <pc:sldMk cId="1422721984" sldId="256"/>
        </pc:sldMkLst>
        <pc:spChg chg="mod">
          <ac:chgData name="Jan Šefl" userId="S::sefl@skolajesenice.cz::43d4eca4-7701-49d4-a4ca-6bf0b2560554" providerId="AD" clId="Web-{70C003A8-6B4E-665D-4C01-EEFD68F84271}" dt="2025-03-20T18:07:54.143" v="322" actId="20577"/>
          <ac:spMkLst>
            <pc:docMk/>
            <pc:sldMk cId="1422721984" sldId="256"/>
            <ac:spMk id="2" creationId="{942B1E68-B6D0-2EC7-60CB-614251D44A89}"/>
          </ac:spMkLst>
        </pc:spChg>
        <pc:spChg chg="mod">
          <ac:chgData name="Jan Šefl" userId="S::sefl@skolajesenice.cz::43d4eca4-7701-49d4-a4ca-6bf0b2560554" providerId="AD" clId="Web-{70C003A8-6B4E-665D-4C01-EEFD68F84271}" dt="2025-03-20T16:40:23.826" v="81" actId="20577"/>
          <ac:spMkLst>
            <pc:docMk/>
            <pc:sldMk cId="1422721984" sldId="256"/>
            <ac:spMk id="3" creationId="{A0807ACD-3FBF-B71C-DB31-9860BD319E15}"/>
          </ac:spMkLst>
        </pc:spChg>
        <pc:spChg chg="add mod">
          <ac:chgData name="Jan Šefl" userId="S::sefl@skolajesenice.cz::43d4eca4-7701-49d4-a4ca-6bf0b2560554" providerId="AD" clId="Web-{70C003A8-6B4E-665D-4C01-EEFD68F84271}" dt="2025-03-20T16:41:37.141" v="103"/>
          <ac:spMkLst>
            <pc:docMk/>
            <pc:sldMk cId="1422721984" sldId="256"/>
            <ac:spMk id="4" creationId="{C3621E8F-2524-8010-338D-B835880E18BB}"/>
          </ac:spMkLst>
        </pc:spChg>
        <pc:spChg chg="add mod">
          <ac:chgData name="Jan Šefl" userId="S::sefl@skolajesenice.cz::43d4eca4-7701-49d4-a4ca-6bf0b2560554" providerId="AD" clId="Web-{70C003A8-6B4E-665D-4C01-EEFD68F84271}" dt="2025-03-20T16:41:32.156" v="102" actId="1076"/>
          <ac:spMkLst>
            <pc:docMk/>
            <pc:sldMk cId="1422721984" sldId="256"/>
            <ac:spMk id="6" creationId="{D8B2BF71-BFFB-E7E6-09EA-16AA04747090}"/>
          </ac:spMkLst>
        </pc:spChg>
        <pc:spChg chg="add mod">
          <ac:chgData name="Jan Šefl" userId="S::sefl@skolajesenice.cz::43d4eca4-7701-49d4-a4ca-6bf0b2560554" providerId="AD" clId="Web-{70C003A8-6B4E-665D-4C01-EEFD68F84271}" dt="2025-03-20T16:41:24.734" v="100" actId="1076"/>
          <ac:spMkLst>
            <pc:docMk/>
            <pc:sldMk cId="1422721984" sldId="256"/>
            <ac:spMk id="8" creationId="{CAFB09D4-0119-6399-354F-B63F012CB3A0}"/>
          </ac:spMkLst>
        </pc:spChg>
        <pc:picChg chg="mod">
          <ac:chgData name="Jan Šefl" userId="S::sefl@skolajesenice.cz::43d4eca4-7701-49d4-a4ca-6bf0b2560554" providerId="AD" clId="Web-{70C003A8-6B4E-665D-4C01-EEFD68F84271}" dt="2025-03-20T16:38:28.698" v="35"/>
          <ac:picMkLst>
            <pc:docMk/>
            <pc:sldMk cId="1422721984" sldId="256"/>
            <ac:picMk id="5" creationId="{3A5599E7-0C9B-26FA-E389-5714FD1AF3A3}"/>
          </ac:picMkLst>
        </pc:picChg>
        <pc:picChg chg="mod">
          <ac:chgData name="Jan Šefl" userId="S::sefl@skolajesenice.cz::43d4eca4-7701-49d4-a4ca-6bf0b2560554" providerId="AD" clId="Web-{70C003A8-6B4E-665D-4C01-EEFD68F84271}" dt="2025-03-20T16:38:33.011" v="36"/>
          <ac:picMkLst>
            <pc:docMk/>
            <pc:sldMk cId="1422721984" sldId="256"/>
            <ac:picMk id="2050" creationId="{A53A1C07-8130-A033-2DFC-113E03E401C9}"/>
          </ac:picMkLst>
        </pc:picChg>
      </pc:sldChg>
      <pc:sldChg chg="modSp">
        <pc:chgData name="Jan Šefl" userId="S::sefl@skolajesenice.cz::43d4eca4-7701-49d4-a4ca-6bf0b2560554" providerId="AD" clId="Web-{70C003A8-6B4E-665D-4C01-EEFD68F84271}" dt="2025-03-20T18:08:41.910" v="332" actId="20577"/>
        <pc:sldMkLst>
          <pc:docMk/>
          <pc:sldMk cId="1783070080" sldId="257"/>
        </pc:sldMkLst>
        <pc:spChg chg="mod">
          <ac:chgData name="Jan Šefl" userId="S::sefl@skolajesenice.cz::43d4eca4-7701-49d4-a4ca-6bf0b2560554" providerId="AD" clId="Web-{70C003A8-6B4E-665D-4C01-EEFD68F84271}" dt="2025-03-20T18:08:41.910" v="332" actId="20577"/>
          <ac:spMkLst>
            <pc:docMk/>
            <pc:sldMk cId="1783070080" sldId="257"/>
            <ac:spMk id="2" creationId="{79FB5E03-FC2C-6AFF-A01A-DBAF49B75EDA}"/>
          </ac:spMkLst>
        </pc:spChg>
        <pc:spChg chg="mod">
          <ac:chgData name="Jan Šefl" userId="S::sefl@skolajesenice.cz::43d4eca4-7701-49d4-a4ca-6bf0b2560554" providerId="AD" clId="Web-{70C003A8-6B4E-665D-4C01-EEFD68F84271}" dt="2025-03-20T16:37:30.790" v="30" actId="20577"/>
          <ac:spMkLst>
            <pc:docMk/>
            <pc:sldMk cId="1783070080" sldId="257"/>
            <ac:spMk id="3" creationId="{2C0FF2E6-F8E3-C512-E447-5E74212DFFA2}"/>
          </ac:spMkLst>
        </pc:spChg>
        <pc:picChg chg="mod">
          <ac:chgData name="Jan Šefl" userId="S::sefl@skolajesenice.cz::43d4eca4-7701-49d4-a4ca-6bf0b2560554" providerId="AD" clId="Web-{70C003A8-6B4E-665D-4C01-EEFD68F84271}" dt="2025-03-20T16:38:22.526" v="34"/>
          <ac:picMkLst>
            <pc:docMk/>
            <pc:sldMk cId="1783070080" sldId="257"/>
            <ac:picMk id="5" creationId="{E1993E0F-0C47-9F79-0411-897D1AF48DA4}"/>
          </ac:picMkLst>
        </pc:picChg>
        <pc:picChg chg="mod">
          <ac:chgData name="Jan Šefl" userId="S::sefl@skolajesenice.cz::43d4eca4-7701-49d4-a4ca-6bf0b2560554" providerId="AD" clId="Web-{70C003A8-6B4E-665D-4C01-EEFD68F84271}" dt="2025-03-20T16:37:56.228" v="31"/>
          <ac:picMkLst>
            <pc:docMk/>
            <pc:sldMk cId="1783070080" sldId="257"/>
            <ac:picMk id="7" creationId="{4FA29FDC-5D48-DBEC-3E9D-AEBD3DB3DC21}"/>
          </ac:picMkLst>
        </pc:picChg>
      </pc:sldChg>
      <pc:sldChg chg="addSp delSp modSp">
        <pc:chgData name="Jan Šefl" userId="S::sefl@skolajesenice.cz::43d4eca4-7701-49d4-a4ca-6bf0b2560554" providerId="AD" clId="Web-{70C003A8-6B4E-665D-4C01-EEFD68F84271}" dt="2025-03-20T18:08:56.395" v="336" actId="1076"/>
        <pc:sldMkLst>
          <pc:docMk/>
          <pc:sldMk cId="1212057568" sldId="259"/>
        </pc:sldMkLst>
        <pc:spChg chg="mod">
          <ac:chgData name="Jan Šefl" userId="S::sefl@skolajesenice.cz::43d4eca4-7701-49d4-a4ca-6bf0b2560554" providerId="AD" clId="Web-{70C003A8-6B4E-665D-4C01-EEFD68F84271}" dt="2025-03-20T18:08:56.395" v="336" actId="1076"/>
          <ac:spMkLst>
            <pc:docMk/>
            <pc:sldMk cId="1212057568" sldId="259"/>
            <ac:spMk id="2" creationId="{F72A9C16-6506-2998-7ABE-A49127F3A7C7}"/>
          </ac:spMkLst>
        </pc:spChg>
        <pc:spChg chg="mod">
          <ac:chgData name="Jan Šefl" userId="S::sefl@skolajesenice.cz::43d4eca4-7701-49d4-a4ca-6bf0b2560554" providerId="AD" clId="Web-{70C003A8-6B4E-665D-4C01-EEFD68F84271}" dt="2025-03-20T16:37:25.524" v="29" actId="20577"/>
          <ac:spMkLst>
            <pc:docMk/>
            <pc:sldMk cId="1212057568" sldId="259"/>
            <ac:spMk id="3" creationId="{17141D02-11C4-A5A6-96A6-21812638B2F0}"/>
          </ac:spMkLst>
        </pc:spChg>
        <pc:picChg chg="add mod">
          <ac:chgData name="Jan Šefl" userId="S::sefl@skolajesenice.cz::43d4eca4-7701-49d4-a4ca-6bf0b2560554" providerId="AD" clId="Web-{70C003A8-6B4E-665D-4C01-EEFD68F84271}" dt="2025-03-20T17:04:10.599" v="304"/>
          <ac:picMkLst>
            <pc:docMk/>
            <pc:sldMk cId="1212057568" sldId="259"/>
            <ac:picMk id="4" creationId="{AC3555BA-446E-70E7-3878-384EC1761314}"/>
          </ac:picMkLst>
        </pc:picChg>
      </pc:sldChg>
      <pc:sldChg chg="modSp">
        <pc:chgData name="Jan Šefl" userId="S::sefl@skolajesenice.cz::43d4eca4-7701-49d4-a4ca-6bf0b2560554" providerId="AD" clId="Web-{70C003A8-6B4E-665D-4C01-EEFD68F84271}" dt="2025-03-20T18:09:05.520" v="337" actId="1076"/>
        <pc:sldMkLst>
          <pc:docMk/>
          <pc:sldMk cId="3408919908" sldId="261"/>
        </pc:sldMkLst>
        <pc:spChg chg="mod">
          <ac:chgData name="Jan Šefl" userId="S::sefl@skolajesenice.cz::43d4eca4-7701-49d4-a4ca-6bf0b2560554" providerId="AD" clId="Web-{70C003A8-6B4E-665D-4C01-EEFD68F84271}" dt="2025-03-20T18:09:05.520" v="337" actId="1076"/>
          <ac:spMkLst>
            <pc:docMk/>
            <pc:sldMk cId="3408919908" sldId="261"/>
            <ac:spMk id="2" creationId="{3CDFD823-D5FA-0E86-DA82-B14C542F2628}"/>
          </ac:spMkLst>
        </pc:spChg>
        <pc:spChg chg="mod">
          <ac:chgData name="Jan Šefl" userId="S::sefl@skolajesenice.cz::43d4eca4-7701-49d4-a4ca-6bf0b2560554" providerId="AD" clId="Web-{70C003A8-6B4E-665D-4C01-EEFD68F84271}" dt="2025-03-20T16:37:21.446" v="28" actId="20577"/>
          <ac:spMkLst>
            <pc:docMk/>
            <pc:sldMk cId="3408919908" sldId="261"/>
            <ac:spMk id="3" creationId="{0F8ADFDF-FBAC-3090-9E87-95320AAE4295}"/>
          </ac:spMkLst>
        </pc:spChg>
        <pc:picChg chg="mod">
          <ac:chgData name="Jan Šefl" userId="S::sefl@skolajesenice.cz::43d4eca4-7701-49d4-a4ca-6bf0b2560554" providerId="AD" clId="Web-{70C003A8-6B4E-665D-4C01-EEFD68F84271}" dt="2025-03-20T16:38:13.244" v="33"/>
          <ac:picMkLst>
            <pc:docMk/>
            <pc:sldMk cId="3408919908" sldId="261"/>
            <ac:picMk id="7" creationId="{15B11FFD-81BB-932D-B21F-7396770DE7D2}"/>
          </ac:picMkLst>
        </pc:picChg>
      </pc:sldChg>
      <pc:sldChg chg="modSp">
        <pc:chgData name="Jan Šefl" userId="S::sefl@skolajesenice.cz::43d4eca4-7701-49d4-a4ca-6bf0b2560554" providerId="AD" clId="Web-{70C003A8-6B4E-665D-4C01-EEFD68F84271}" dt="2025-03-20T18:09:21.286" v="338" actId="1076"/>
        <pc:sldMkLst>
          <pc:docMk/>
          <pc:sldMk cId="3564158071" sldId="262"/>
        </pc:sldMkLst>
        <pc:spChg chg="mod">
          <ac:chgData name="Jan Šefl" userId="S::sefl@skolajesenice.cz::43d4eca4-7701-49d4-a4ca-6bf0b2560554" providerId="AD" clId="Web-{70C003A8-6B4E-665D-4C01-EEFD68F84271}" dt="2025-03-20T18:09:21.286" v="338" actId="1076"/>
          <ac:spMkLst>
            <pc:docMk/>
            <pc:sldMk cId="3564158071" sldId="262"/>
            <ac:spMk id="2" creationId="{1DCD018D-A376-5001-4920-62CB8FA342F9}"/>
          </ac:spMkLst>
        </pc:spChg>
        <pc:spChg chg="mod">
          <ac:chgData name="Jan Šefl" userId="S::sefl@skolajesenice.cz::43d4eca4-7701-49d4-a4ca-6bf0b2560554" providerId="AD" clId="Web-{70C003A8-6B4E-665D-4C01-EEFD68F84271}" dt="2025-03-20T16:37:12.602" v="26" actId="20577"/>
          <ac:spMkLst>
            <pc:docMk/>
            <pc:sldMk cId="3564158071" sldId="262"/>
            <ac:spMk id="3" creationId="{E2D3515D-194F-154B-47A5-11EB2C116A93}"/>
          </ac:spMkLst>
        </pc:spChg>
      </pc:sldChg>
      <pc:sldChg chg="modSp">
        <pc:chgData name="Jan Šefl" userId="S::sefl@skolajesenice.cz::43d4eca4-7701-49d4-a4ca-6bf0b2560554" providerId="AD" clId="Web-{70C003A8-6B4E-665D-4C01-EEFD68F84271}" dt="2025-03-20T16:42:22.251" v="106"/>
        <pc:sldMkLst>
          <pc:docMk/>
          <pc:sldMk cId="3827491808" sldId="263"/>
        </pc:sldMkLst>
        <pc:picChg chg="mod">
          <ac:chgData name="Jan Šefl" userId="S::sefl@skolajesenice.cz::43d4eca4-7701-49d4-a4ca-6bf0b2560554" providerId="AD" clId="Web-{70C003A8-6B4E-665D-4C01-EEFD68F84271}" dt="2025-03-20T16:42:22.251" v="106"/>
          <ac:picMkLst>
            <pc:docMk/>
            <pc:sldMk cId="3827491808" sldId="263"/>
            <ac:picMk id="3" creationId="{9A4F7719-93DF-0F02-7575-85693C9D0A3B}"/>
          </ac:picMkLst>
        </pc:picChg>
      </pc:sldChg>
      <pc:sldChg chg="del">
        <pc:chgData name="Jan Šefl" userId="S::sefl@skolajesenice.cz::43d4eca4-7701-49d4-a4ca-6bf0b2560554" providerId="AD" clId="Web-{70C003A8-6B4E-665D-4C01-EEFD68F84271}" dt="2025-03-20T16:30:32.763" v="4"/>
        <pc:sldMkLst>
          <pc:docMk/>
          <pc:sldMk cId="4053362947" sldId="264"/>
        </pc:sldMkLst>
      </pc:sldChg>
      <pc:sldChg chg="addSp modSp">
        <pc:chgData name="Jan Šefl" userId="S::sefl@skolajesenice.cz::43d4eca4-7701-49d4-a4ca-6bf0b2560554" providerId="AD" clId="Web-{70C003A8-6B4E-665D-4C01-EEFD68F84271}" dt="2025-03-20T18:09:32.818" v="339" actId="1076"/>
        <pc:sldMkLst>
          <pc:docMk/>
          <pc:sldMk cId="1335512062" sldId="265"/>
        </pc:sldMkLst>
        <pc:spChg chg="mod">
          <ac:chgData name="Jan Šefl" userId="S::sefl@skolajesenice.cz::43d4eca4-7701-49d4-a4ca-6bf0b2560554" providerId="AD" clId="Web-{70C003A8-6B4E-665D-4C01-EEFD68F84271}" dt="2025-03-20T18:09:32.818" v="339" actId="1076"/>
          <ac:spMkLst>
            <pc:docMk/>
            <pc:sldMk cId="1335512062" sldId="265"/>
            <ac:spMk id="2" creationId="{10102906-5F6E-FEC1-7F5F-C5C42BFA5C77}"/>
          </ac:spMkLst>
        </pc:spChg>
        <pc:spChg chg="mod">
          <ac:chgData name="Jan Šefl" userId="S::sefl@skolajesenice.cz::43d4eca4-7701-49d4-a4ca-6bf0b2560554" providerId="AD" clId="Web-{70C003A8-6B4E-665D-4C01-EEFD68F84271}" dt="2025-03-20T16:42:35.127" v="107" actId="20577"/>
          <ac:spMkLst>
            <pc:docMk/>
            <pc:sldMk cId="1335512062" sldId="265"/>
            <ac:spMk id="3" creationId="{D05A4E9F-00DE-D28B-2DF9-451A2587957A}"/>
          </ac:spMkLst>
        </pc:spChg>
        <pc:picChg chg="add mod">
          <ac:chgData name="Jan Šefl" userId="S::sefl@skolajesenice.cz::43d4eca4-7701-49d4-a4ca-6bf0b2560554" providerId="AD" clId="Web-{70C003A8-6B4E-665D-4C01-EEFD68F84271}" dt="2025-03-20T16:42:40.549" v="108" actId="14100"/>
          <ac:picMkLst>
            <pc:docMk/>
            <pc:sldMk cId="1335512062" sldId="265"/>
            <ac:picMk id="4" creationId="{D0574B7C-3843-32A5-0C10-F4468A479199}"/>
          </ac:picMkLst>
        </pc:picChg>
        <pc:picChg chg="add mod">
          <ac:chgData name="Jan Šefl" userId="S::sefl@skolajesenice.cz::43d4eca4-7701-49d4-a4ca-6bf0b2560554" providerId="AD" clId="Web-{70C003A8-6B4E-665D-4C01-EEFD68F84271}" dt="2025-03-20T16:34:53.942" v="14" actId="1076"/>
          <ac:picMkLst>
            <pc:docMk/>
            <pc:sldMk cId="1335512062" sldId="265"/>
            <ac:picMk id="5" creationId="{066D02D8-9062-CC35-514E-E57F0D628475}"/>
          </ac:picMkLst>
        </pc:picChg>
      </pc:sldChg>
      <pc:sldChg chg="del">
        <pc:chgData name="Jan Šefl" userId="S::sefl@skolajesenice.cz::43d4eca4-7701-49d4-a4ca-6bf0b2560554" providerId="AD" clId="Web-{70C003A8-6B4E-665D-4C01-EEFD68F84271}" dt="2025-03-20T16:43:03.315" v="109"/>
        <pc:sldMkLst>
          <pc:docMk/>
          <pc:sldMk cId="2262768818" sldId="266"/>
        </pc:sldMkLst>
      </pc:sldChg>
      <pc:sldChg chg="addSp delSp modSp">
        <pc:chgData name="Jan Šefl" userId="S::sefl@skolajesenice.cz::43d4eca4-7701-49d4-a4ca-6bf0b2560554" providerId="AD" clId="Web-{70C003A8-6B4E-665D-4C01-EEFD68F84271}" dt="2025-03-20T18:13:20.730" v="372" actId="20577"/>
        <pc:sldMkLst>
          <pc:docMk/>
          <pc:sldMk cId="2835052741" sldId="268"/>
        </pc:sldMkLst>
        <pc:spChg chg="mod">
          <ac:chgData name="Jan Šefl" userId="S::sefl@skolajesenice.cz::43d4eca4-7701-49d4-a4ca-6bf0b2560554" providerId="AD" clId="Web-{70C003A8-6B4E-665D-4C01-EEFD68F84271}" dt="2025-03-20T18:09:43.021" v="340" actId="1076"/>
          <ac:spMkLst>
            <pc:docMk/>
            <pc:sldMk cId="2835052741" sldId="268"/>
            <ac:spMk id="2" creationId="{3DC425DC-57BE-7E34-DCCB-73B4FB80D604}"/>
          </ac:spMkLst>
        </pc:spChg>
        <pc:spChg chg="mod">
          <ac:chgData name="Jan Šefl" userId="S::sefl@skolajesenice.cz::43d4eca4-7701-49d4-a4ca-6bf0b2560554" providerId="AD" clId="Web-{70C003A8-6B4E-665D-4C01-EEFD68F84271}" dt="2025-03-20T18:13:20.730" v="372" actId="20577"/>
          <ac:spMkLst>
            <pc:docMk/>
            <pc:sldMk cId="2835052741" sldId="268"/>
            <ac:spMk id="3" creationId="{830122A8-339D-3790-2D9C-DB94E29EB6F1}"/>
          </ac:spMkLst>
        </pc:spChg>
        <pc:picChg chg="add mod">
          <ac:chgData name="Jan Šefl" userId="S::sefl@skolajesenice.cz::43d4eca4-7701-49d4-a4ca-6bf0b2560554" providerId="AD" clId="Web-{70C003A8-6B4E-665D-4C01-EEFD68F84271}" dt="2025-03-20T16:55:26.101" v="288"/>
          <ac:picMkLst>
            <pc:docMk/>
            <pc:sldMk cId="2835052741" sldId="268"/>
            <ac:picMk id="6" creationId="{17FB659E-8B76-6AFE-1176-DC265419FBB0}"/>
          </ac:picMkLst>
        </pc:picChg>
      </pc:sldChg>
      <pc:sldChg chg="addSp delSp modSp">
        <pc:chgData name="Jan Šefl" userId="S::sefl@skolajesenice.cz::43d4eca4-7701-49d4-a4ca-6bf0b2560554" providerId="AD" clId="Web-{70C003A8-6B4E-665D-4C01-EEFD68F84271}" dt="2025-03-20T18:09:56.584" v="344" actId="20577"/>
        <pc:sldMkLst>
          <pc:docMk/>
          <pc:sldMk cId="4294199377" sldId="269"/>
        </pc:sldMkLst>
        <pc:spChg chg="add del mod">
          <ac:chgData name="Jan Šefl" userId="S::sefl@skolajesenice.cz::43d4eca4-7701-49d4-a4ca-6bf0b2560554" providerId="AD" clId="Web-{70C003A8-6B4E-665D-4C01-EEFD68F84271}" dt="2025-03-20T18:09:56.584" v="344" actId="20577"/>
          <ac:spMkLst>
            <pc:docMk/>
            <pc:sldMk cId="4294199377" sldId="269"/>
            <ac:spMk id="2" creationId="{EAB1DBC1-BA43-B821-7359-F45726912415}"/>
          </ac:spMkLst>
        </pc:spChg>
        <pc:spChg chg="mod">
          <ac:chgData name="Jan Šefl" userId="S::sefl@skolajesenice.cz::43d4eca4-7701-49d4-a4ca-6bf0b2560554" providerId="AD" clId="Web-{70C003A8-6B4E-665D-4C01-EEFD68F84271}" dt="2025-03-20T16:59:27.717" v="295" actId="20577"/>
          <ac:spMkLst>
            <pc:docMk/>
            <pc:sldMk cId="4294199377" sldId="269"/>
            <ac:spMk id="3" creationId="{03E25CFB-B1F0-EF36-645F-561BB486C4CB}"/>
          </ac:spMkLst>
        </pc:spChg>
        <pc:picChg chg="add mod">
          <ac:chgData name="Jan Šefl" userId="S::sefl@skolajesenice.cz::43d4eca4-7701-49d4-a4ca-6bf0b2560554" providerId="AD" clId="Web-{70C003A8-6B4E-665D-4C01-EEFD68F84271}" dt="2025-03-20T17:00:04.624" v="298" actId="1076"/>
          <ac:picMkLst>
            <pc:docMk/>
            <pc:sldMk cId="4294199377" sldId="269"/>
            <ac:picMk id="4" creationId="{ED792658-5B2E-0238-A7D4-1C8A7C974363}"/>
          </ac:picMkLst>
        </pc:picChg>
      </pc:sldChg>
      <pc:sldChg chg="addSp modSp">
        <pc:chgData name="Jan Šefl" userId="S::sefl@skolajesenice.cz::43d4eca4-7701-49d4-a4ca-6bf0b2560554" providerId="AD" clId="Web-{70C003A8-6B4E-665D-4C01-EEFD68F84271}" dt="2025-03-20T18:06:55.329" v="309" actId="20577"/>
        <pc:sldMkLst>
          <pc:docMk/>
          <pc:sldMk cId="2475685132" sldId="270"/>
        </pc:sldMkLst>
        <pc:spChg chg="mod">
          <ac:chgData name="Jan Šefl" userId="S::sefl@skolajesenice.cz::43d4eca4-7701-49d4-a4ca-6bf0b2560554" providerId="AD" clId="Web-{70C003A8-6B4E-665D-4C01-EEFD68F84271}" dt="2025-03-20T18:06:55.329" v="309" actId="20577"/>
          <ac:spMkLst>
            <pc:docMk/>
            <pc:sldMk cId="2475685132" sldId="270"/>
            <ac:spMk id="2" creationId="{3EAF83A6-FADF-C1F7-7628-7C38CFD94C1F}"/>
          </ac:spMkLst>
        </pc:spChg>
        <pc:picChg chg="add mod">
          <ac:chgData name="Jan Šefl" userId="S::sefl@skolajesenice.cz::43d4eca4-7701-49d4-a4ca-6bf0b2560554" providerId="AD" clId="Web-{70C003A8-6B4E-665D-4C01-EEFD68F84271}" dt="2025-03-20T18:06:25.782" v="307" actId="1076"/>
          <ac:picMkLst>
            <pc:docMk/>
            <pc:sldMk cId="2475685132" sldId="270"/>
            <ac:picMk id="4" creationId="{2C1CBEBA-B800-C452-2BCD-8B886F9B3C62}"/>
          </ac:picMkLst>
        </pc:picChg>
      </pc:sldChg>
      <pc:sldChg chg="del">
        <pc:chgData name="Jan Šefl" userId="S::sefl@skolajesenice.cz::43d4eca4-7701-49d4-a4ca-6bf0b2560554" providerId="AD" clId="Web-{70C003A8-6B4E-665D-4C01-EEFD68F84271}" dt="2025-03-20T17:00:26.296" v="300"/>
        <pc:sldMkLst>
          <pc:docMk/>
          <pc:sldMk cId="1669613113" sldId="273"/>
        </pc:sldMkLst>
      </pc:sldChg>
      <pc:sldChg chg="addSp delSp modSp">
        <pc:chgData name="Jan Šefl" userId="S::sefl@skolajesenice.cz::43d4eca4-7701-49d4-a4ca-6bf0b2560554" providerId="AD" clId="Web-{70C003A8-6B4E-665D-4C01-EEFD68F84271}" dt="2025-03-20T18:19:29.490" v="382" actId="1076"/>
        <pc:sldMkLst>
          <pc:docMk/>
          <pc:sldMk cId="200595986" sldId="275"/>
        </pc:sldMkLst>
        <pc:spChg chg="mod">
          <ac:chgData name="Jan Šefl" userId="S::sefl@skolajesenice.cz::43d4eca4-7701-49d4-a4ca-6bf0b2560554" providerId="AD" clId="Web-{70C003A8-6B4E-665D-4C01-EEFD68F84271}" dt="2025-03-20T18:08:29.785" v="328" actId="1076"/>
          <ac:spMkLst>
            <pc:docMk/>
            <pc:sldMk cId="200595986" sldId="275"/>
            <ac:spMk id="2" creationId="{AB6816D7-4591-1FAC-7A29-8D536116E939}"/>
          </ac:spMkLst>
        </pc:spChg>
        <pc:spChg chg="mod">
          <ac:chgData name="Jan Šefl" userId="S::sefl@skolajesenice.cz::43d4eca4-7701-49d4-a4ca-6bf0b2560554" providerId="AD" clId="Web-{70C003A8-6B4E-665D-4C01-EEFD68F84271}" dt="2025-03-20T16:41:57.547" v="104" actId="20577"/>
          <ac:spMkLst>
            <pc:docMk/>
            <pc:sldMk cId="200595986" sldId="275"/>
            <ac:spMk id="3" creationId="{EC162152-3522-48C6-850C-A32702629D8B}"/>
          </ac:spMkLst>
        </pc:spChg>
        <pc:picChg chg="add mod">
          <ac:chgData name="Jan Šefl" userId="S::sefl@skolajesenice.cz::43d4eca4-7701-49d4-a4ca-6bf0b2560554" providerId="AD" clId="Web-{70C003A8-6B4E-665D-4C01-EEFD68F84271}" dt="2025-03-20T18:19:29.490" v="382" actId="1076"/>
          <ac:picMkLst>
            <pc:docMk/>
            <pc:sldMk cId="200595986" sldId="275"/>
            <ac:picMk id="4" creationId="{84ADDF83-78D5-128D-529E-7F5548CA76C7}"/>
          </ac:picMkLst>
        </pc:picChg>
      </pc:sldChg>
      <pc:sldChg chg="new del">
        <pc:chgData name="Jan Šefl" userId="S::sefl@skolajesenice.cz::43d4eca4-7701-49d4-a4ca-6bf0b2560554" providerId="AD" clId="Web-{70C003A8-6B4E-665D-4C01-EEFD68F84271}" dt="2025-03-20T16:40:32.233" v="83"/>
        <pc:sldMkLst>
          <pc:docMk/>
          <pc:sldMk cId="254829892" sldId="276"/>
        </pc:sldMkLst>
      </pc:sldChg>
      <pc:sldChg chg="addSp modSp new mod setBg">
        <pc:chgData name="Jan Šefl" userId="S::sefl@skolajesenice.cz::43d4eca4-7701-49d4-a4ca-6bf0b2560554" providerId="AD" clId="Web-{70C003A8-6B4E-665D-4C01-EEFD68F84271}" dt="2025-03-20T18:11:02.617" v="347"/>
        <pc:sldMkLst>
          <pc:docMk/>
          <pc:sldMk cId="940751603" sldId="276"/>
        </pc:sldMkLst>
        <pc:spChg chg="add">
          <ac:chgData name="Jan Šefl" userId="S::sefl@skolajesenice.cz::43d4eca4-7701-49d4-a4ca-6bf0b2560554" providerId="AD" clId="Web-{70C003A8-6B4E-665D-4C01-EEFD68F84271}" dt="2025-03-20T18:11:02.617" v="347"/>
          <ac:spMkLst>
            <pc:docMk/>
            <pc:sldMk cId="940751603" sldId="276"/>
            <ac:spMk id="8" creationId="{42A4FC2C-047E-45A5-965D-8E1E3BF09BC6}"/>
          </ac:spMkLst>
        </pc:spChg>
        <pc:picChg chg="add mod">
          <ac:chgData name="Jan Šefl" userId="S::sefl@skolajesenice.cz::43d4eca4-7701-49d4-a4ca-6bf0b2560554" providerId="AD" clId="Web-{70C003A8-6B4E-665D-4C01-EEFD68F84271}" dt="2025-03-20T18:11:02.617" v="347"/>
          <ac:picMkLst>
            <pc:docMk/>
            <pc:sldMk cId="940751603" sldId="276"/>
            <ac:picMk id="3" creationId="{480E5BB0-15C3-7728-6E0F-1CF36057C80E}"/>
          </ac:picMkLst>
        </pc:picChg>
      </pc:sldChg>
      <pc:sldChg chg="addSp delSp modSp new mod setBg">
        <pc:chgData name="Jan Šefl" userId="S::sefl@skolajesenice.cz::43d4eca4-7701-49d4-a4ca-6bf0b2560554" providerId="AD" clId="Web-{70C003A8-6B4E-665D-4C01-EEFD68F84271}" dt="2025-03-20T18:17:38.018" v="379"/>
        <pc:sldMkLst>
          <pc:docMk/>
          <pc:sldMk cId="1888271082" sldId="277"/>
        </pc:sldMkLst>
        <pc:picChg chg="add mod">
          <ac:chgData name="Jan Šefl" userId="S::sefl@skolajesenice.cz::43d4eca4-7701-49d4-a4ca-6bf0b2560554" providerId="AD" clId="Web-{70C003A8-6B4E-665D-4C01-EEFD68F84271}" dt="2025-03-20T18:17:38.018" v="379"/>
          <ac:picMkLst>
            <pc:docMk/>
            <pc:sldMk cId="1888271082" sldId="277"/>
            <ac:picMk id="7" creationId="{9FF97547-60FC-F85B-3CAB-112C8DA939C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FD06E-18A5-4255-8474-B0640BD154B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12010-641D-45C5-B907-758E178A15E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191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12010-641D-45C5-B907-758E178A15E6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2337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3CEEE-E4B7-2D55-071C-BD766B3B4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0CA2505-29E9-6E1A-A2A4-725930EE6D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CFE8EEE-6E54-A9DA-0E8B-57A7C1A0A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802CE67-B6F2-DCED-F7AC-B8A1F96FB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F5A427A-E1FA-1AF6-D2DF-10A84A7A6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326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E766DA-A84A-C55F-83D0-8106E52D9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608EF2D-C58A-C0FB-F963-823D4CA52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779258-774F-4FA7-732B-E940E98D2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28936D4-AA0C-D9BA-4529-3973F9F21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DBF9516-0A67-1A87-DFE1-F8D121E32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32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4D6543E-FF54-BBEC-7982-5220B0956E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31FCC39-34B7-D72D-A882-CB964622C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B6F565D-E52C-2C64-B9C5-1AE1248E3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B5BCFC-9DCE-66C7-AC7C-DAB41FE6F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8EE15E4-C7E4-41DB-2B53-2AFB3EB26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832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FAFE60-A2FB-5582-34F2-B7578FECA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9A46FE-A4D5-F8B3-1EBC-8060E5E54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30C1EF2-D52D-9F2D-4F2D-6CBFF9DFD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75C4D67-89EA-B473-9DA8-ABB4C412A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F59E561-4B67-564E-E2CA-EDD8EFBED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4829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20B898-7F9F-5477-B7D1-C8D0D5A5A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661CF5B-C11C-FFDA-3FF4-DD69DBDF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CA92590-70FF-2F40-C494-C039F3A55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53ED80F-DCD4-1135-83D5-92C69E01F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065F3E2-0A7E-D1F3-506A-DE841663F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6676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3506CB-7A4C-42ED-F6BE-E05C41E66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24F1A8A-DF07-FE9F-2D6C-2E1C2C1A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8DD012D-CB40-FDF0-99BC-920B8F232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721048F-15E1-2910-7628-4D286CC4A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50DB7E2-7695-A7BD-5176-15F4D7D88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576AECE-1AA8-E089-BD7D-55657AC38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303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A2B797-D05C-C61F-5CB4-E7E29708A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7F66676-97E2-C632-8F7D-B1846E8EB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B1F914D-2109-AEFC-3D76-1EAE9A79B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8C326B5-1D9D-2325-4FD2-33A6F9079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1E06A48-D5A5-BA3C-F4DB-A4E6D5787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11FAF1D-C233-34AC-B14B-B69807BAE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F666750-48BF-3EC8-CE38-9BADC1396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D161853-09A6-21C5-70B6-DC6BA2C82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1487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0E165F-419F-14ED-6741-72A459FD5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6A77104-20A5-33E1-062C-8D5F075FF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F8BF3EB-8F46-A81E-BA3E-ED72487F4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CB10E13A-10BA-F184-DC6C-287706418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1594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CF983C9-42FE-035E-3D23-CF0E68C9D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039C72-E680-E505-36FD-04F4B2636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EEACA91-94BF-18BE-9A94-209272DF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6265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577F170-1110-D30C-8D72-CA92214C2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1EB73BC-A98D-EAC7-7F80-6C5EF85CB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4C6101F-41D2-0A79-BA75-AD9190C62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4D2328E-CEB3-D98E-40AB-2ACE370C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A6A9637-0A0A-13E3-CC52-A9DD1F24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6EA94AC-E6A5-2E4F-9281-7BCEC274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6381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EC79BC-C941-FD25-AF1D-A218514BD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A3841C7-B117-DDEA-18B6-DC58C6EF3B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74A6EA7-5A00-ADA5-2222-D6C638895C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43B07C8-4CFA-AF2E-5CCA-F23445CA2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EBB2D1F-3FFE-4CBB-765F-0861A8F17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84582B1-D5C3-D474-7CF0-E0D7FCA0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34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FB590EC-162C-16A6-29D2-21D4C30A5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59D4BAB-E121-ABE2-7052-304E899F0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B933D89-E810-AFCD-B7D1-708231DF90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C478B-9ED2-4222-909A-DB8555EE5FF1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AB78E27-1617-7B7F-AD99-B5690CEBF8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6158AAA-3220-80D3-8266-459255301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79BCD-9F78-46C1-AAA6-7F104F1E824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4841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ector sea wave Illustration of blue ocean wave with white foam Isolated cartoon splash">
            <a:extLst>
              <a:ext uri="{FF2B5EF4-FFF2-40B4-BE49-F238E27FC236}">
                <a16:creationId xmlns:a16="http://schemas.microsoft.com/office/drawing/2014/main" id="{A53A1C07-8130-A033-2DFC-113E03E40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04" y="2353519"/>
            <a:ext cx="596265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42B1E68-B6D0-2EC7-60CB-614251D44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004" y="186219"/>
            <a:ext cx="7021975" cy="1032981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Projekt oceány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0807ACD-3FBF-B71C-DB31-9860BD319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61243" y="4810328"/>
            <a:ext cx="5042171" cy="284817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cs-CZ" sz="2800" dirty="0">
              <a:latin typeface="Arial Nova"/>
            </a:endParaRPr>
          </a:p>
          <a:p>
            <a:endParaRPr lang="cs-CZ" sz="2800" dirty="0">
              <a:latin typeface="Arial Nova"/>
            </a:endParaRPr>
          </a:p>
          <a:p>
            <a:endParaRPr lang="cs-CZ" sz="2800" dirty="0">
              <a:latin typeface="Arial Nova"/>
            </a:endParaRPr>
          </a:p>
          <a:p>
            <a:endParaRPr lang="cs-CZ" sz="2800" dirty="0">
              <a:latin typeface="Arial Nova"/>
            </a:endParaRPr>
          </a:p>
          <a:p>
            <a:endParaRPr lang="cs-CZ" sz="2800" dirty="0">
              <a:latin typeface="Arial Nova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A5599E7-0C9B-26FA-E389-5714FD1AF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589"/>
          <a:stretch/>
        </p:blipFill>
        <p:spPr>
          <a:xfrm>
            <a:off x="8245999" y="4445703"/>
            <a:ext cx="2963119" cy="24122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621E8F-2524-8010-338D-B835880E18BB}"/>
              </a:ext>
            </a:extLst>
          </p:cNvPr>
          <p:cNvSpPr txBox="1"/>
          <p:nvPr/>
        </p:nvSpPr>
        <p:spPr>
          <a:xfrm>
            <a:off x="7338991" y="1085971"/>
            <a:ext cx="4772029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err="1">
                <a:latin typeface="Arial Nova"/>
                <a:ea typeface="Calibri"/>
                <a:cs typeface="Calibri"/>
              </a:rPr>
              <a:t>Oceány</a:t>
            </a:r>
            <a:r>
              <a:rPr lang="en-US" sz="2800" dirty="0">
                <a:latin typeface="Arial Nova"/>
                <a:ea typeface="Calibri"/>
                <a:cs typeface="Calibri"/>
              </a:rPr>
              <a:t> a </a:t>
            </a:r>
            <a:r>
              <a:rPr lang="en-US" sz="2800" err="1">
                <a:latin typeface="Arial Nova"/>
                <a:ea typeface="Calibri"/>
                <a:cs typeface="Calibri"/>
              </a:rPr>
              <a:t>jejich</a:t>
            </a:r>
            <a:r>
              <a:rPr lang="en-US" sz="2800" dirty="0">
                <a:latin typeface="Arial Nova"/>
                <a:ea typeface="Calibri"/>
                <a:cs typeface="Calibri"/>
              </a:rPr>
              <a:t> </a:t>
            </a:r>
            <a:r>
              <a:rPr lang="en-US" sz="2800" err="1">
                <a:latin typeface="Arial Nova"/>
                <a:ea typeface="Calibri"/>
                <a:cs typeface="Calibri"/>
              </a:rPr>
              <a:t>budoucnost</a:t>
            </a:r>
            <a:endParaRPr lang="en-US" sz="2800">
              <a:latin typeface="Arial Nova"/>
              <a:ea typeface="Calibri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B2BF71-BFFB-E7E6-09EA-16AA04747090}"/>
              </a:ext>
            </a:extLst>
          </p:cNvPr>
          <p:cNvSpPr txBox="1"/>
          <p:nvPr/>
        </p:nvSpPr>
        <p:spPr>
          <a:xfrm>
            <a:off x="6011621" y="2611929"/>
            <a:ext cx="5065939" cy="996170"/>
          </a:xfrm>
          <a:prstGeom prst="rect">
            <a:avLst/>
          </a:prstGeom>
          <a:solidFill>
            <a:schemeClr val="accent4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cs-CZ" sz="2800">
                <a:latin typeface="Arial Nova"/>
              </a:rPr>
              <a:t>Proč jsou oceány důležité </a:t>
            </a:r>
            <a:endParaRPr lang="en-US" sz="2800">
              <a:latin typeface="Arial Nova"/>
            </a:endParaRPr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cs-CZ" sz="2800" dirty="0">
                <a:latin typeface="Arial Nova"/>
              </a:rPr>
              <a:t>a jak jim můžeme pomoci?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FB09D4-0119-6399-354F-B63F012CB3A0}"/>
              </a:ext>
            </a:extLst>
          </p:cNvPr>
          <p:cNvSpPr txBox="1"/>
          <p:nvPr/>
        </p:nvSpPr>
        <p:spPr>
          <a:xfrm>
            <a:off x="1067296" y="1449377"/>
            <a:ext cx="3956396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2800" dirty="0">
                <a:latin typeface="Arial Nova"/>
              </a:rPr>
              <a:t>Co oceány nejvíc trápí?</a:t>
            </a:r>
            <a:endParaRPr lang="en-US" sz="2800" dirty="0">
              <a:latin typeface="Arial Nova"/>
            </a:endParaRPr>
          </a:p>
        </p:txBody>
      </p:sp>
    </p:spTree>
    <p:extLst>
      <p:ext uri="{BB962C8B-B14F-4D97-AF65-F5344CB8AC3E}">
        <p14:creationId xmlns:p14="http://schemas.microsoft.com/office/powerpoint/2010/main" val="1422721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102906-5F6E-FEC1-7F5F-C5C42BFA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86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Oteplování oceánů</a:t>
            </a:r>
            <a:endParaRPr lang="cs-CZ">
              <a:latin typeface="Arial Nova"/>
              <a:ea typeface="ADLaM Display"/>
              <a:cs typeface="ADLaM Display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05A4E9F-00DE-D28B-2DF9-451A25879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Způsobeno emisemi skleníkových plynů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Vliv na mořský ekosystém (např. korálové útesy)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Extrémní počasí (hurikány, tajfuny)</a:t>
            </a:r>
          </a:p>
          <a:p>
            <a:pPr marL="0" indent="0">
              <a:buNone/>
            </a:pPr>
            <a:endParaRPr lang="cs-CZ" dirty="0">
              <a:latin typeface="Arial Nov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574B7C-3843-32A5-0C10-F4468A479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060" y="2919469"/>
            <a:ext cx="3929350" cy="39385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6D02D8-9062-CC35-514E-E57F0D628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482" y="3268337"/>
            <a:ext cx="3470314" cy="347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12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B17FAB9-7EEC-2AF0-3E5C-CE01C0E92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99" y="0"/>
            <a:ext cx="1105780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58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C425DC-57BE-7E34-DCCB-73B4FB80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072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Tání ledovců</a:t>
            </a:r>
            <a:endParaRPr lang="cs-CZ">
              <a:latin typeface="Arial Nova"/>
              <a:ea typeface="ADLaM Display"/>
              <a:cs typeface="ADLaM Display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0122A8-339D-3790-2D9C-DB94E29EB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>
                <a:latin typeface="Arial Nova"/>
              </a:rPr>
              <a:t>Ovlivňuje hladinu oceánů</a:t>
            </a:r>
          </a:p>
          <a:p>
            <a:r>
              <a:rPr lang="cs-CZ" dirty="0">
                <a:latin typeface="Arial Nova"/>
              </a:rPr>
              <a:t>Mění slanost oceánů</a:t>
            </a:r>
          </a:p>
          <a:p>
            <a:r>
              <a:rPr lang="cs-CZ" dirty="0">
                <a:latin typeface="Arial Nova"/>
              </a:rPr>
              <a:t>Zrychluje to globální oteplování</a:t>
            </a:r>
          </a:p>
          <a:p>
            <a:r>
              <a:rPr lang="cs-CZ" dirty="0">
                <a:latin typeface="Arial Nova"/>
              </a:rPr>
              <a:t>Ubývá pitná voda</a:t>
            </a:r>
          </a:p>
          <a:p>
            <a:r>
              <a:rPr lang="cs-CZ" dirty="0">
                <a:latin typeface="Arial Nova"/>
              </a:rPr>
              <a:t>Mění teplé a studené vodní proudy</a:t>
            </a:r>
          </a:p>
          <a:p>
            <a:r>
              <a:rPr lang="cs-CZ" dirty="0">
                <a:latin typeface="Arial Nova"/>
              </a:rPr>
              <a:t>Ohrožení např. Ledních medvědů nebo tučňáků </a:t>
            </a:r>
          </a:p>
          <a:p>
            <a:endParaRPr lang="cs-CZ" dirty="0">
              <a:latin typeface="Arial Nov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FB659E-8B76-6AFE-1176-DC265419F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5318" y="204632"/>
            <a:ext cx="5316682" cy="297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52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F97547-60FC-F85B-3CAB-112C8DA93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597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71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F2E76D43-A478-F58B-828C-43C1D600F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2"/>
            <a:ext cx="12202438" cy="685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91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B1DBC1-BA43-B821-7359-F4572691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018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Nadměrný rybolov</a:t>
            </a:r>
            <a:endParaRPr lang="cs-CZ" dirty="0">
              <a:latin typeface="Arial Nova"/>
              <a:ea typeface="ADLaM Display"/>
              <a:cs typeface="ADLaM Display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E25CFB-B1F0-EF36-645F-561BB486C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90 % velkých druhů ryb je </a:t>
            </a:r>
            <a:r>
              <a:rPr lang="cs-CZ" dirty="0" err="1"/>
              <a:t>přelovených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Ekosystémy jsou narušeny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Udržitelné rybaření jako řešení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792658-5B2E-0238-A7D4-1C8A7C974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394" y="3500870"/>
            <a:ext cx="51720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99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AF83A6-FADF-C1F7-7628-7C38CFD94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Arial Nova"/>
              </a:rPr>
              <a:t>Co můžeme dělat?</a:t>
            </a:r>
            <a:endParaRPr lang="cs-CZ" b="1">
              <a:latin typeface="Arial Nova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195E768-6D99-C949-10A3-58C3C0E7B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Snižovat spotřebu plastů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Podporovat udržitelný rybolov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Snižovat uhlíkovou stopu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Zapojit se do projektů na ochranu oceánů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1CBEBA-B800-C452-2BCD-8B886F9B3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955" y="684068"/>
            <a:ext cx="4701887" cy="47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685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FC0603F-B71D-EF8B-B914-1EB15827B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15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E10A4-2F67-4AB8-A3BF-FFC54A4AE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Arial Nova"/>
              </a:rPr>
              <a:t>Pár slov na závěr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2BA9A28-F3E1-4C9D-95F4-D8DC39152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1692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/>
              <a:t>Existuje mnoho způsobů, jak můžeme přispět k ochraně oceánů: 1. Snížení používání plastů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Méně rybolovu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Ochrana přírodních oblastí: Vytvářejme chráněné mořské rezervace, kde může mořský život prosperovat bez lidského zásahu.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Čištění oceánů: Organizujme čistící akce na plážích a v mořích a zapojme se do snah o odstranění plastů a dalšího odpadu z oceánů.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Ochrana korálových útesů: Korálové útesy jsou důležitými ekosystémy, které poskytují útočiště pro mnoho mořských živočichů. Chraňme je před znečištěním.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Omezení emisí skleníkových plynů: Klimatické změny mají negativní dopad na oceány, včetně zvyšování teploty vody a kyselosti mořské vody.</a:t>
            </a:r>
          </a:p>
        </p:txBody>
      </p:sp>
    </p:spTree>
    <p:extLst>
      <p:ext uri="{BB962C8B-B14F-4D97-AF65-F5344CB8AC3E}">
        <p14:creationId xmlns:p14="http://schemas.microsoft.com/office/powerpoint/2010/main" val="304255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6816D7-4591-1FAC-7A29-8D536116E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86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Jaké máme oceány?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C162152-3522-48C6-850C-A32702629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>
                <a:latin typeface="Arial Nova"/>
              </a:rPr>
              <a:t>Tichý oceán – největší </a:t>
            </a:r>
          </a:p>
          <a:p>
            <a:r>
              <a:rPr lang="cs-CZ" dirty="0">
                <a:latin typeface="Arial Nova"/>
              </a:rPr>
              <a:t>Atlantský oceán</a:t>
            </a:r>
          </a:p>
          <a:p>
            <a:r>
              <a:rPr lang="cs-CZ" dirty="0">
                <a:latin typeface="Arial Nova"/>
              </a:rPr>
              <a:t>Indický oceán</a:t>
            </a:r>
          </a:p>
          <a:p>
            <a:r>
              <a:rPr lang="cs-CZ" dirty="0">
                <a:latin typeface="Arial Nova"/>
              </a:rPr>
              <a:t>Jižní oceán</a:t>
            </a:r>
          </a:p>
          <a:p>
            <a:r>
              <a:rPr lang="cs-CZ" dirty="0">
                <a:latin typeface="Arial Nova"/>
              </a:rPr>
              <a:t>Severní ledový oceán</a:t>
            </a:r>
          </a:p>
          <a:p>
            <a:endParaRPr lang="cs-CZ" dirty="0">
              <a:latin typeface="Arial Nova"/>
            </a:endParaRPr>
          </a:p>
          <a:p>
            <a:r>
              <a:rPr lang="cs-CZ" dirty="0">
                <a:latin typeface="Arial Nova"/>
              </a:rPr>
              <a:t>Nejhlubší místo: Mariánský příkop 10 994m (je tam zima, tma a žijí tam zvláštní ryby)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ADDF83-78D5-128D-529E-7F5548CA7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819" y="679373"/>
            <a:ext cx="3709013" cy="370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5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480E5BB0-15C3-7728-6E0F-1CF36057C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" b="1190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5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FB5E03-FC2C-6AFF-A01A-DBAF49B75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072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Proč jsou oceány důležité?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C0FF2E6-F8E3-C512-E447-5E74212DF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Pokrývají přes 70 % povrchu Země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Produkují většinu kyslíku na planetě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Jsou zásobárnou tepla – pohlcují většinu slunečního záření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Jsou domovem milionů živočišných druhů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1993E0F-0C47-9F79-0411-897D1AF48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696" y="115747"/>
            <a:ext cx="2972365" cy="2835797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FA29FDC-5D48-DBEC-3E9D-AEBD3DB3D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07" y="4575476"/>
            <a:ext cx="2694576" cy="226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70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2A9C16-6506-2998-7ABE-A49127F3A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072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Hlavní problémy oceánů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141D02-11C4-A5A6-96A6-21812638B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Znečištění plastovými odpady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Zvyšování hladiny oceánů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Oteplování oceánů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Tání ledovců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Nadměrný rybolov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3555BA-446E-70E7-3878-384EC1761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9830" y="1694234"/>
            <a:ext cx="4320703" cy="433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57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DFD823-D5FA-0E86-DA82-B14C542F2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072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Znečištění oceánů</a:t>
            </a:r>
            <a:endParaRPr lang="cs-CZ" dirty="0">
              <a:latin typeface="Arial Nova"/>
              <a:ea typeface="ADLaM Display"/>
              <a:cs typeface="ADLaM Display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F8ADFDF-FBAC-3090-9E87-95320AAE4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8 milionů tun plastu končí každý rok v oceánech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err="1">
                <a:latin typeface="Arial Nova"/>
              </a:rPr>
              <a:t>Mikroplasty</a:t>
            </a:r>
            <a:r>
              <a:rPr lang="cs-CZ" dirty="0">
                <a:latin typeface="Arial Nova"/>
              </a:rPr>
              <a:t> se nacházejí v pitné vodě i potravě</a:t>
            </a:r>
          </a:p>
          <a:p>
            <a:r>
              <a:rPr lang="cs-CZ" dirty="0">
                <a:latin typeface="Arial Nova"/>
              </a:rPr>
              <a:t>Člověk sní každý týden „kreditní kartu“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>
                <a:latin typeface="Arial Nova"/>
              </a:rPr>
              <a:t>Co můžeme dělat: </a:t>
            </a:r>
          </a:p>
          <a:p>
            <a:pPr lvl="1"/>
            <a:r>
              <a:rPr lang="cs-CZ" dirty="0">
                <a:latin typeface="Arial Nova"/>
              </a:rPr>
              <a:t>omezení plastů na jedno použití</a:t>
            </a:r>
          </a:p>
          <a:p>
            <a:endParaRPr lang="cs-CZ" sz="3200" dirty="0">
              <a:latin typeface="Arial Nova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5B11FFD-81BB-932D-B21F-7396770DE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95"/>
          <a:stretch/>
        </p:blipFill>
        <p:spPr>
          <a:xfrm>
            <a:off x="2074038" y="4402118"/>
            <a:ext cx="3524250" cy="245588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DDCE4BE-8989-DBEF-94BA-EA64A3DC83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871" y="2882900"/>
            <a:ext cx="336980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19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61A197-53AD-D8C4-0A6A-B3F952B94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Velká odpadková skvrna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6B01A6-3A10-2FF9-01F4-BF6DA62D3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Leží mezi Havají a západním pobřežím USA (Kalifornií)</a:t>
            </a:r>
          </a:p>
          <a:p>
            <a:r>
              <a:rPr lang="cs-CZ" dirty="0"/>
              <a:t>4x větší než Česko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FC49EE1-C4CF-7783-5D6E-2FB0BA2D5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829" y="2435928"/>
            <a:ext cx="4645306" cy="430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17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A4F7719-93DF-0F02-7575-85693C9D0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45" y="-5689"/>
            <a:ext cx="9938274" cy="686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91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CD018D-A376-5001-4920-62CB8FA34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86" y="365125"/>
            <a:ext cx="10515600" cy="1325563"/>
          </a:xfrm>
        </p:spPr>
        <p:txBody>
          <a:bodyPr/>
          <a:lstStyle/>
          <a:p>
            <a:r>
              <a:rPr lang="cs-CZ" b="1" dirty="0">
                <a:latin typeface="Arial Nova"/>
                <a:ea typeface="ADLaM Display"/>
                <a:cs typeface="ADLaM Display"/>
              </a:rPr>
              <a:t>Zvyšování hladiny oceánů</a:t>
            </a:r>
            <a:endParaRPr lang="cs-CZ">
              <a:latin typeface="Arial Nova"/>
              <a:ea typeface="ADLaM Display"/>
              <a:cs typeface="ADLaM Display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2D3515D-194F-154B-47A5-11EB2C116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sz="3200" dirty="0">
                <a:latin typeface="Arial Nova"/>
                <a:ea typeface="ADLaM Display"/>
                <a:cs typeface="ADLaM Display"/>
              </a:rPr>
              <a:t>Důsledek klimatických změn a tání ledovců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3200" dirty="0">
                <a:latin typeface="Arial Nova"/>
                <a:ea typeface="ADLaM Display"/>
                <a:cs typeface="ADLaM Display"/>
              </a:rPr>
              <a:t>Pobřežní města jsou ohrožena (např. Maledivy, Benátky)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3200" dirty="0">
                <a:latin typeface="Arial Nova"/>
                <a:ea typeface="ADLaM Display"/>
                <a:cs typeface="ADLaM Display"/>
              </a:rPr>
              <a:t>Hrozba pro miliony lidí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59F9D7C-CF3F-EFDC-3F97-7EABD16A2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636" y="2978929"/>
            <a:ext cx="5275585" cy="376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5807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C7265FF0886469881B0F79A309B3C" ma:contentTypeVersion="23" ma:contentTypeDescription="Vytvoří nový dokument" ma:contentTypeScope="" ma:versionID="c5c416923cda9ff7cb95379128dc9906">
  <xsd:schema xmlns:xsd="http://www.w3.org/2001/XMLSchema" xmlns:xs="http://www.w3.org/2001/XMLSchema" xmlns:p="http://schemas.microsoft.com/office/2006/metadata/properties" xmlns:ns2="b715b778-279e-420d-8d0a-7b78def4f9ce" xmlns:ns3="11a92c83-794f-4627-a41f-438f0621f053" targetNamespace="http://schemas.microsoft.com/office/2006/metadata/properties" ma:root="true" ma:fieldsID="87e06fbf019a252a01a37dae07d3d064" ns2:_="" ns3:_="">
    <xsd:import namespace="b715b778-279e-420d-8d0a-7b78def4f9ce"/>
    <xsd:import namespace="11a92c83-794f-4627-a41f-438f0621f0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Datum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5b778-279e-420d-8d0a-7b78def4f9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Datum" ma:index="14" nillable="true" ma:displayName="Datum" ma:format="DateOnly" ma:internalName="Datum">
      <xsd:simpleType>
        <xsd:restriction base="dms:DateTime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3a56484b-a26b-4e00-921e-6fc0b043d2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92c83-794f-4627-a41f-438f0621f05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b6759a2-0ad6-4fdc-8cb0-b044d3acbc69}" ma:internalName="TaxCatchAll" ma:showField="CatchAllData" ma:web="11a92c83-794f-4627-a41f-438f0621f0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715b778-279e-420d-8d0a-7b78def4f9ce">
      <Terms xmlns="http://schemas.microsoft.com/office/infopath/2007/PartnerControls"/>
    </lcf76f155ced4ddcb4097134ff3c332f>
    <Datum xmlns="b715b778-279e-420d-8d0a-7b78def4f9ce" xsi:nil="true"/>
    <TaxCatchAll xmlns="11a92c83-794f-4627-a41f-438f0621f053" xsi:nil="true"/>
  </documentManagement>
</p:properties>
</file>

<file path=customXml/itemProps1.xml><?xml version="1.0" encoding="utf-8"?>
<ds:datastoreItem xmlns:ds="http://schemas.openxmlformats.org/officeDocument/2006/customXml" ds:itemID="{36AE0934-F589-45D8-B890-CBE76A5148C5}"/>
</file>

<file path=customXml/itemProps2.xml><?xml version="1.0" encoding="utf-8"?>
<ds:datastoreItem xmlns:ds="http://schemas.openxmlformats.org/officeDocument/2006/customXml" ds:itemID="{6BDC9D35-7C92-404F-8280-52D329A1AB5D}"/>
</file>

<file path=customXml/itemProps3.xml><?xml version="1.0" encoding="utf-8"?>
<ds:datastoreItem xmlns:ds="http://schemas.openxmlformats.org/officeDocument/2006/customXml" ds:itemID="{E326F26F-3ED5-4B32-8EA6-46F011F60592}"/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376</Words>
  <Application>Microsoft Office PowerPoint</Application>
  <PresentationFormat>Širokoúhlá obrazovka</PresentationFormat>
  <Paragraphs>68</Paragraphs>
  <Slides>18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ADLaM Display</vt:lpstr>
      <vt:lpstr>Arial</vt:lpstr>
      <vt:lpstr>Arial Nova</vt:lpstr>
      <vt:lpstr>Calibri</vt:lpstr>
      <vt:lpstr>Calibri Light</vt:lpstr>
      <vt:lpstr>Motiv Office</vt:lpstr>
      <vt:lpstr>Projekt oceány</vt:lpstr>
      <vt:lpstr>Jaké máme oceány?</vt:lpstr>
      <vt:lpstr>Prezentace aplikace PowerPoint</vt:lpstr>
      <vt:lpstr>Proč jsou oceány důležité?</vt:lpstr>
      <vt:lpstr>Hlavní problémy oceánů</vt:lpstr>
      <vt:lpstr>Znečištění oceánů</vt:lpstr>
      <vt:lpstr>Velká odpadková skvrna</vt:lpstr>
      <vt:lpstr>Prezentace aplikace PowerPoint</vt:lpstr>
      <vt:lpstr>Zvyšování hladiny oceánů</vt:lpstr>
      <vt:lpstr>Oteplování oceánů</vt:lpstr>
      <vt:lpstr>Prezentace aplikace PowerPoint</vt:lpstr>
      <vt:lpstr>Tání ledovců</vt:lpstr>
      <vt:lpstr>Prezentace aplikace PowerPoint</vt:lpstr>
      <vt:lpstr>Prezentace aplikace PowerPoint</vt:lpstr>
      <vt:lpstr>Nadměrný rybolov</vt:lpstr>
      <vt:lpstr>Co můžeme dělat?</vt:lpstr>
      <vt:lpstr>Prezentace aplikace PowerPoint</vt:lpstr>
      <vt:lpstr>Pár slov na závěr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oceány</dc:title>
  <dc:creator>Jan Šefl</dc:creator>
  <cp:lastModifiedBy>Jan Šefl</cp:lastModifiedBy>
  <cp:revision>152</cp:revision>
  <dcterms:created xsi:type="dcterms:W3CDTF">2025-03-20T09:01:54Z</dcterms:created>
  <dcterms:modified xsi:type="dcterms:W3CDTF">2025-03-25T09:34:02Z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0x010100481C7265FF0886469881B0F79A309B3C</vt:lpwstr>
  </property>
</Properties>
</file>