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Šefl" userId="S::sefl@skolajesenice.cz::43d4eca4-7701-49d4-a4ca-6bf0b2560554" providerId="AD" clId="Web-{AE432662-D996-ED74-4B78-0FF2B698CC3D}"/>
    <pc:docChg chg="modSld">
      <pc:chgData name="Jan Šefl" userId="S::sefl@skolajesenice.cz::43d4eca4-7701-49d4-a4ca-6bf0b2560554" providerId="AD" clId="Web-{AE432662-D996-ED74-4B78-0FF2B698CC3D}" dt="2025-03-25T09:23:18.199" v="7"/>
      <pc:docMkLst>
        <pc:docMk/>
      </pc:docMkLst>
      <pc:sldChg chg="addSp modSp mod setBg">
        <pc:chgData name="Jan Šefl" userId="S::sefl@skolajesenice.cz::43d4eca4-7701-49d4-a4ca-6bf0b2560554" providerId="AD" clId="Web-{AE432662-D996-ED74-4B78-0FF2B698CC3D}" dt="2025-03-25T09:22:49.338" v="0"/>
        <pc:sldMkLst>
          <pc:docMk/>
          <pc:sldMk cId="2862831891" sldId="257"/>
        </pc:sldMkLst>
        <pc:spChg chg="add">
          <ac:chgData name="Jan Šefl" userId="S::sefl@skolajesenice.cz::43d4eca4-7701-49d4-a4ca-6bf0b2560554" providerId="AD" clId="Web-{AE432662-D996-ED74-4B78-0FF2B698CC3D}" dt="2025-03-25T09:22:49.338" v="0"/>
          <ac:spMkLst>
            <pc:docMk/>
            <pc:sldMk cId="2862831891" sldId="257"/>
            <ac:spMk id="7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2:49.338" v="0"/>
          <ac:picMkLst>
            <pc:docMk/>
            <pc:sldMk cId="2862831891" sldId="257"/>
            <ac:picMk id="2" creationId="{3EF8CF9E-6B2F-4D58-A479-3E611AA5EB04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2:53.870" v="1"/>
        <pc:sldMkLst>
          <pc:docMk/>
          <pc:sldMk cId="2950812917" sldId="258"/>
        </pc:sldMkLst>
        <pc:spChg chg="add">
          <ac:chgData name="Jan Šefl" userId="S::sefl@skolajesenice.cz::43d4eca4-7701-49d4-a4ca-6bf0b2560554" providerId="AD" clId="Web-{AE432662-D996-ED74-4B78-0FF2B698CC3D}" dt="2025-03-25T09:22:53.870" v="1"/>
          <ac:spMkLst>
            <pc:docMk/>
            <pc:sldMk cId="2950812917" sldId="258"/>
            <ac:spMk id="7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2:53.870" v="1"/>
          <ac:picMkLst>
            <pc:docMk/>
            <pc:sldMk cId="2950812917" sldId="258"/>
            <ac:picMk id="2" creationId="{449F4EE2-935C-49FC-9146-0F8E51207B71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2:58.042" v="2"/>
        <pc:sldMkLst>
          <pc:docMk/>
          <pc:sldMk cId="45603523" sldId="259"/>
        </pc:sldMkLst>
        <pc:spChg chg="add">
          <ac:chgData name="Jan Šefl" userId="S::sefl@skolajesenice.cz::43d4eca4-7701-49d4-a4ca-6bf0b2560554" providerId="AD" clId="Web-{AE432662-D996-ED74-4B78-0FF2B698CC3D}" dt="2025-03-25T09:22:58.042" v="2"/>
          <ac:spMkLst>
            <pc:docMk/>
            <pc:sldMk cId="45603523" sldId="259"/>
            <ac:spMk id="7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2:58.042" v="2"/>
          <ac:picMkLst>
            <pc:docMk/>
            <pc:sldMk cId="45603523" sldId="259"/>
            <ac:picMk id="2" creationId="{A9970CBB-F650-44B9-8D25-78D4BAD149B0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3:01.573" v="3"/>
        <pc:sldMkLst>
          <pc:docMk/>
          <pc:sldMk cId="2549087200" sldId="260"/>
        </pc:sldMkLst>
        <pc:spChg chg="add">
          <ac:chgData name="Jan Šefl" userId="S::sefl@skolajesenice.cz::43d4eca4-7701-49d4-a4ca-6bf0b2560554" providerId="AD" clId="Web-{AE432662-D996-ED74-4B78-0FF2B698CC3D}" dt="2025-03-25T09:23:01.573" v="3"/>
          <ac:spMkLst>
            <pc:docMk/>
            <pc:sldMk cId="2549087200" sldId="260"/>
            <ac:spMk id="7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3:01.573" v="3"/>
          <ac:picMkLst>
            <pc:docMk/>
            <pc:sldMk cId="2549087200" sldId="260"/>
            <ac:picMk id="2" creationId="{8F8A1956-DD64-40B3-8450-07919099DECD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3:04.886" v="4"/>
        <pc:sldMkLst>
          <pc:docMk/>
          <pc:sldMk cId="3797574466" sldId="261"/>
        </pc:sldMkLst>
        <pc:spChg chg="add">
          <ac:chgData name="Jan Šefl" userId="S::sefl@skolajesenice.cz::43d4eca4-7701-49d4-a4ca-6bf0b2560554" providerId="AD" clId="Web-{AE432662-D996-ED74-4B78-0FF2B698CC3D}" dt="2025-03-25T09:23:04.886" v="4"/>
          <ac:spMkLst>
            <pc:docMk/>
            <pc:sldMk cId="3797574466" sldId="261"/>
            <ac:spMk id="7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3:04.886" v="4"/>
          <ac:picMkLst>
            <pc:docMk/>
            <pc:sldMk cId="3797574466" sldId="261"/>
            <ac:picMk id="2" creationId="{0D8784CE-580B-4BB5-AA65-1A4FC9271C8F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3:09.464" v="5"/>
        <pc:sldMkLst>
          <pc:docMk/>
          <pc:sldMk cId="4123014942" sldId="262"/>
        </pc:sldMkLst>
        <pc:spChg chg="add">
          <ac:chgData name="Jan Šefl" userId="S::sefl@skolajesenice.cz::43d4eca4-7701-49d4-a4ca-6bf0b2560554" providerId="AD" clId="Web-{AE432662-D996-ED74-4B78-0FF2B698CC3D}" dt="2025-03-25T09:23:09.464" v="5"/>
          <ac:spMkLst>
            <pc:docMk/>
            <pc:sldMk cId="4123014942" sldId="262"/>
            <ac:spMk id="1031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3:09.464" v="5"/>
          <ac:picMkLst>
            <pc:docMk/>
            <pc:sldMk cId="4123014942" sldId="262"/>
            <ac:picMk id="1026" creationId="{63B86900-8C1B-4FA1-84C4-E133FE6F9A02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3:14.589" v="6"/>
        <pc:sldMkLst>
          <pc:docMk/>
          <pc:sldMk cId="2535303138" sldId="264"/>
        </pc:sldMkLst>
        <pc:spChg chg="add">
          <ac:chgData name="Jan Šefl" userId="S::sefl@skolajesenice.cz::43d4eca4-7701-49d4-a4ca-6bf0b2560554" providerId="AD" clId="Web-{AE432662-D996-ED74-4B78-0FF2B698CC3D}" dt="2025-03-25T09:23:14.589" v="6"/>
          <ac:spMkLst>
            <pc:docMk/>
            <pc:sldMk cId="2535303138" sldId="264"/>
            <ac:spMk id="3079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3:14.589" v="6"/>
          <ac:picMkLst>
            <pc:docMk/>
            <pc:sldMk cId="2535303138" sldId="264"/>
            <ac:picMk id="3074" creationId="{DFDE2EF9-D1C9-4A73-ADB2-F2055F8BB58B}"/>
          </ac:picMkLst>
        </pc:picChg>
      </pc:sldChg>
      <pc:sldChg chg="addSp modSp mod setBg">
        <pc:chgData name="Jan Šefl" userId="S::sefl@skolajesenice.cz::43d4eca4-7701-49d4-a4ca-6bf0b2560554" providerId="AD" clId="Web-{AE432662-D996-ED74-4B78-0FF2B698CC3D}" dt="2025-03-25T09:23:18.199" v="7"/>
        <pc:sldMkLst>
          <pc:docMk/>
          <pc:sldMk cId="139453529" sldId="265"/>
        </pc:sldMkLst>
        <pc:spChg chg="add">
          <ac:chgData name="Jan Šefl" userId="S::sefl@skolajesenice.cz::43d4eca4-7701-49d4-a4ca-6bf0b2560554" providerId="AD" clId="Web-{AE432662-D996-ED74-4B78-0FF2B698CC3D}" dt="2025-03-25T09:23:18.199" v="7"/>
          <ac:spMkLst>
            <pc:docMk/>
            <pc:sldMk cId="139453529" sldId="265"/>
            <ac:spMk id="4103" creationId="{42A4FC2C-047E-45A5-965D-8E1E3BF09BC6}"/>
          </ac:spMkLst>
        </pc:spChg>
        <pc:picChg chg="mod">
          <ac:chgData name="Jan Šefl" userId="S::sefl@skolajesenice.cz::43d4eca4-7701-49d4-a4ca-6bf0b2560554" providerId="AD" clId="Web-{AE432662-D996-ED74-4B78-0FF2B698CC3D}" dt="2025-03-25T09:23:18.199" v="7"/>
          <ac:picMkLst>
            <pc:docMk/>
            <pc:sldMk cId="139453529" sldId="265"/>
            <ac:picMk id="4098" creationId="{067CEA29-B13F-4F44-AB99-7B4E9C9EF95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9D8A74-5BDE-4845-AEFC-2F2EE3CA7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ADB0CE3-196C-4630-B2DF-7F6669621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CF627D2-43DD-483F-AF3B-457EFD3A4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626672C-42CC-400D-BFB8-A3A0D9707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DB26E95-1CE7-48F6-8F64-2C78E92EF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8790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9067B2-9465-41E7-B16B-A8691D5E5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4DFBAFF6-ECA3-4816-8902-937EEAA4F2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7217686-93E2-4A03-8C66-9B0E29BBD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577BB4-9E0F-4738-8332-068F78DCF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6168CAB-42B1-416D-8EFD-BA82BDEF0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818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B260691-BBBE-4FA5-853B-65B0105C3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659E7B4-7979-4F00-BD84-A79CB8DD13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80154B7-0D83-4BD2-9938-9BC03D1CA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737945B-E7C0-4894-BF0B-B7067BE8E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B74F393-F73B-42F1-BA9E-349B4ECEF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014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E40005-0BEB-4905-BBFE-53475D02A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8586CE4-7C69-45FF-8B29-8414321F9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5D6CBB6-752A-40D2-B357-8725B1566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812F9A3-76CB-447E-90E9-B8A10AA01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B922E96-B1B9-4006-A33E-1586A53E7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771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035724-7CB9-4377-BF53-FA2CEC639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7097856-005E-4D4E-B587-D0A0DD78E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7A50060-AE32-437C-962A-99C155877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7813FD6-C6E3-4649-8E01-1CB790B88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A2AB071-8A18-4E49-848F-D839FBC09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9820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42384D-9B7C-4624-9F77-7E9907EC3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39890CA-3BA7-4167-9A18-F31FAF691F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82D36686-CE8E-4C76-9B22-53A1B00863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A030D63-5855-4CBC-81E6-A4C8FB99E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17F3B04-0E46-47C1-A901-086B3EFC7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54A4D5-B569-4CA1-AA28-23030C72B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9782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EF1461-2C69-4126-8D7B-B48BF79C0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D363E93-6704-472B-94FB-F045A27BC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8F0B26E0-9EA7-435D-9794-D52272861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23CF4988-D1DA-4514-AD15-CBC0C319AC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410DA3FE-DB50-473C-A09B-BCA10CC26A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F0A1176-3580-45F4-86FF-EB0FD370E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502B581-2F5D-44A0-800B-20BEF8927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1F1C119C-2440-4D45-A871-844009C72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6517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E7402F-2FF8-45BF-9BF0-DC61103C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343F538-D874-48A9-A945-1AFDAFB74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0640D98-C7CC-4D01-BD37-BCF2446D1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0F00B60-8C1B-4108-BE29-8DDCCF9CB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0419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DC4A466-28DB-47A7-8EF0-16A2B4D3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06B2A40A-F6E3-4F29-B60B-50E57B31C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83DC51A-549E-4B92-BC15-E8D9C3FE8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741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93E677-6E53-4966-AAF6-F1A32D28B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8930365-3183-450D-B57F-921B81A41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682D11B4-BD19-4FEA-9A76-56A9A9A37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54261CF-A754-40FA-81D3-B3D4CC7AF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2127390-9860-4E68-8F9B-8B1C0A459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9E7C4A0-3893-4E9A-B489-E8C719A83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8995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6B7746-40E6-4E68-98A7-B426E0C74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197B7D8-78B1-439F-9A88-ACD402C01B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6ABDB07D-2BD2-4A35-AE26-CDE4366D3E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F54B335-D786-4668-BE65-4884A5E07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AE58F91-2D88-4A50-A066-6C437DE44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1FF019A-CB40-4D97-A17A-E7D4AFD0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615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303AF5F-7C2F-4E60-9C24-C0D016362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4B3F06A-1009-4F2A-9FF3-A35B42FCF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13BC229-A1DE-4089-9036-2288BDE0C1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8FBA6-FCB4-4332-BC00-89CF3CC10EA6}" type="datetimeFigureOut">
              <a:rPr lang="cs-CZ" smtClean="0"/>
              <a:t>25.03.2025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93838B0-69EB-48CE-9CA9-E2C6C082A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A8C3996-9A5D-4903-B139-2D5DE828D6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F78D7-6A26-4F15-8221-19E579B296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416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3EF8CF9E-6B2F-4D58-A479-3E611AA5EB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4" b="679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31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449F4EE2-935C-49FC-9146-0F8E51207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165" b="1062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12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A9970CBB-F650-44B9-8D25-78D4BAD149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06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3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8F8A1956-DD64-40B3-8450-07919099DE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11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87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0D8784CE-580B-4BB5-AA65-1A4FC9271C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71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7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Obraz na plátně: Korálový útes - 75x100 cm">
            <a:extLst>
              <a:ext uri="{FF2B5EF4-FFF2-40B4-BE49-F238E27FC236}">
                <a16:creationId xmlns:a16="http://schemas.microsoft.com/office/drawing/2014/main" id="{63B86900-8C1B-4FA1-84C4-E133FE6F9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3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014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ndian ocean scuba dive | Swodana Bay | andBeyond">
            <a:extLst>
              <a:ext uri="{FF2B5EF4-FFF2-40B4-BE49-F238E27FC236}">
                <a16:creationId xmlns:a16="http://schemas.microsoft.com/office/drawing/2014/main" id="{C1F7DF4A-4638-4FF8-90AD-44F02586D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207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074" name="Picture 2" descr="Nejnovější a technologicky nejvyspělejší ropná plošina - Svět v pohybu">
            <a:extLst>
              <a:ext uri="{FF2B5EF4-FFF2-40B4-BE49-F238E27FC236}">
                <a16:creationId xmlns:a16="http://schemas.microsoft.com/office/drawing/2014/main" id="{DFDE2EF9-D1C9-4A73-ADB2-F2055F8BB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5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303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410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098" name="Picture 2" descr="FISH MARKET – Kailis Bros Leederville">
            <a:extLst>
              <a:ext uri="{FF2B5EF4-FFF2-40B4-BE49-F238E27FC236}">
                <a16:creationId xmlns:a16="http://schemas.microsoft.com/office/drawing/2014/main" id="{067CEA29-B13F-4F44-AB99-7B4E9C9EF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7" b="2360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5352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1C7265FF0886469881B0F79A309B3C" ma:contentTypeVersion="23" ma:contentTypeDescription="Vytvoří nový dokument" ma:contentTypeScope="" ma:versionID="c5c416923cda9ff7cb95379128dc9906">
  <xsd:schema xmlns:xsd="http://www.w3.org/2001/XMLSchema" xmlns:xs="http://www.w3.org/2001/XMLSchema" xmlns:p="http://schemas.microsoft.com/office/2006/metadata/properties" xmlns:ns2="b715b778-279e-420d-8d0a-7b78def4f9ce" xmlns:ns3="11a92c83-794f-4627-a41f-438f0621f053" targetNamespace="http://schemas.microsoft.com/office/2006/metadata/properties" ma:root="true" ma:fieldsID="87e06fbf019a252a01a37dae07d3d064" ns2:_="" ns3:_="">
    <xsd:import namespace="b715b778-279e-420d-8d0a-7b78def4f9ce"/>
    <xsd:import namespace="11a92c83-794f-4627-a41f-438f0621f0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Datum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5b778-279e-420d-8d0a-7b78def4f9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Datum" ma:index="14" nillable="true" ma:displayName="Datum" ma:format="DateOnly" ma:internalName="Datum">
      <xsd:simpleType>
        <xsd:restriction base="dms:DateTime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3a56484b-a26b-4e00-921e-6fc0b043d2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a92c83-794f-4627-a41f-438f0621f053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b6759a2-0ad6-4fdc-8cb0-b044d3acbc69}" ma:internalName="TaxCatchAll" ma:showField="CatchAllData" ma:web="11a92c83-794f-4627-a41f-438f0621f0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715b778-279e-420d-8d0a-7b78def4f9ce">
      <Terms xmlns="http://schemas.microsoft.com/office/infopath/2007/PartnerControls"/>
    </lcf76f155ced4ddcb4097134ff3c332f>
    <Datum xmlns="b715b778-279e-420d-8d0a-7b78def4f9ce" xsi:nil="true"/>
    <TaxCatchAll xmlns="11a92c83-794f-4627-a41f-438f0621f053" xsi:nil="true"/>
  </documentManagement>
</p:properties>
</file>

<file path=customXml/itemProps1.xml><?xml version="1.0" encoding="utf-8"?>
<ds:datastoreItem xmlns:ds="http://schemas.openxmlformats.org/officeDocument/2006/customXml" ds:itemID="{2E550919-8E27-457B-85C5-80A15DC2E342}"/>
</file>

<file path=customXml/itemProps2.xml><?xml version="1.0" encoding="utf-8"?>
<ds:datastoreItem xmlns:ds="http://schemas.openxmlformats.org/officeDocument/2006/customXml" ds:itemID="{FC463A71-4BAB-449C-AF5C-48B1672395EF}"/>
</file>

<file path=customXml/itemProps3.xml><?xml version="1.0" encoding="utf-8"?>
<ds:datastoreItem xmlns:ds="http://schemas.openxmlformats.org/officeDocument/2006/customXml" ds:itemID="{AF59974A-36A8-498D-A517-088ABA25A143}"/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Motiv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 Šefl</dc:creator>
  <cp:lastModifiedBy>Jan Šefl</cp:lastModifiedBy>
  <cp:revision>6</cp:revision>
  <dcterms:created xsi:type="dcterms:W3CDTF">2025-03-25T09:29:09Z</dcterms:created>
  <dcterms:modified xsi:type="dcterms:W3CDTF">2025-03-25T09:23:19Z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0x010100481C7265FF0886469881B0F79A309B3C</vt:lpwstr>
  </property>
</Properties>
</file>